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8"/>
  </p:notesMasterIdLst>
  <p:sldIdLst>
    <p:sldId id="351" r:id="rId4"/>
    <p:sldId id="347" r:id="rId5"/>
    <p:sldId id="359" r:id="rId6"/>
    <p:sldId id="309" r:id="rId7"/>
    <p:sldId id="315" r:id="rId8"/>
    <p:sldId id="316" r:id="rId9"/>
    <p:sldId id="354" r:id="rId10"/>
    <p:sldId id="353" r:id="rId11"/>
    <p:sldId id="356" r:id="rId12"/>
    <p:sldId id="312" r:id="rId13"/>
    <p:sldId id="360" r:id="rId14"/>
    <p:sldId id="362" r:id="rId15"/>
    <p:sldId id="363" r:id="rId16"/>
    <p:sldId id="364" r:id="rId17"/>
    <p:sldId id="365" r:id="rId18"/>
    <p:sldId id="372" r:id="rId19"/>
    <p:sldId id="366" r:id="rId20"/>
    <p:sldId id="367" r:id="rId21"/>
    <p:sldId id="368" r:id="rId22"/>
    <p:sldId id="369" r:id="rId23"/>
    <p:sldId id="370" r:id="rId24"/>
    <p:sldId id="298" r:id="rId25"/>
    <p:sldId id="373" r:id="rId26"/>
    <p:sldId id="3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2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22" y="10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57C785B3-4CDD-47C9-885D-AB93DA70ABE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E9E7B4D-348B-4E1F-99B3-41DF1EE1255F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1E53D8E-B3AC-4804-A5B9-B6DD372487C7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B1E1076E-1DE3-41C9-B4B8-70E798437C60}"/>
              </a:ext>
            </a:extLst>
          </p:cNvPr>
          <p:cNvGrpSpPr/>
          <p:nvPr userDrawn="1"/>
        </p:nvGrpSpPr>
        <p:grpSpPr>
          <a:xfrm>
            <a:off x="925069" y="1819851"/>
            <a:ext cx="5385035" cy="4235422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56C7C8-BB78-45B3-ADBE-AEB4A454F27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4DBC72D-1BB7-4910-AB89-FF08815C60E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D6A344C-FB5E-42E5-A658-3B0799340A4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78AC8A-1FEA-4A2F-B2E6-A80E7F927FC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270177-09BF-4C36-B07D-E04B0676F77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FB4BFC-90EB-4218-B42B-C23204E79F2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229AB61-F657-4732-9711-9B0F1D15607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7ECA0D5-69BA-4C03-B665-D6AC5490D28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DAED4C4-F714-4D00-8A06-F47702F23BA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111012" y="2064003"/>
            <a:ext cx="5023088" cy="28619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6C2918E-7294-4AB4-B4BB-F01B1CE42A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4580AF-3414-46B4-BBFA-C4FCC424BB58}"/>
              </a:ext>
            </a:extLst>
          </p:cNvPr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4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B6E3BFF2-CA30-4CB4-BD72-23018CB99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CEDB44B-B298-47D4-9B34-97201A4B19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17019"/>
            <a:ext cx="2398240" cy="3733886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  <a:gd name="connsiteX0" fmla="*/ 195942 w 1998431"/>
              <a:gd name="connsiteY0" fmla="*/ 28227 h 3117360"/>
              <a:gd name="connsiteX1" fmla="*/ 1998431 w 1998431"/>
              <a:gd name="connsiteY1" fmla="*/ 0 h 3117360"/>
              <a:gd name="connsiteX2" fmla="*/ 1831006 w 1998431"/>
              <a:gd name="connsiteY2" fmla="*/ 3117360 h 3117360"/>
              <a:gd name="connsiteX3" fmla="*/ 0 w 1998431"/>
              <a:gd name="connsiteY3" fmla="*/ 3081700 h 3117360"/>
              <a:gd name="connsiteX4" fmla="*/ 195942 w 1998431"/>
              <a:gd name="connsiteY4" fmla="*/ 28227 h 3117360"/>
              <a:gd name="connsiteX0" fmla="*/ 195942 w 2004855"/>
              <a:gd name="connsiteY0" fmla="*/ 60503 h 3149636"/>
              <a:gd name="connsiteX1" fmla="*/ 2004855 w 2004855"/>
              <a:gd name="connsiteY1" fmla="*/ 0 h 3149636"/>
              <a:gd name="connsiteX2" fmla="*/ 1831006 w 2004855"/>
              <a:gd name="connsiteY2" fmla="*/ 3149636 h 3149636"/>
              <a:gd name="connsiteX3" fmla="*/ 0 w 2004855"/>
              <a:gd name="connsiteY3" fmla="*/ 3113976 h 3149636"/>
              <a:gd name="connsiteX4" fmla="*/ 195942 w 2004855"/>
              <a:gd name="connsiteY4" fmla="*/ 60503 h 3149636"/>
              <a:gd name="connsiteX0" fmla="*/ 195942 w 2004855"/>
              <a:gd name="connsiteY0" fmla="*/ 47593 h 3136726"/>
              <a:gd name="connsiteX1" fmla="*/ 2004855 w 2004855"/>
              <a:gd name="connsiteY1" fmla="*/ 0 h 3136726"/>
              <a:gd name="connsiteX2" fmla="*/ 1831006 w 2004855"/>
              <a:gd name="connsiteY2" fmla="*/ 3136726 h 3136726"/>
              <a:gd name="connsiteX3" fmla="*/ 0 w 2004855"/>
              <a:gd name="connsiteY3" fmla="*/ 3101066 h 3136726"/>
              <a:gd name="connsiteX4" fmla="*/ 195942 w 2004855"/>
              <a:gd name="connsiteY4" fmla="*/ 47593 h 313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855" h="3136726">
                <a:moveTo>
                  <a:pt x="195942" y="47593"/>
                </a:moveTo>
                <a:lnTo>
                  <a:pt x="2004855" y="0"/>
                </a:lnTo>
                <a:lnTo>
                  <a:pt x="1831006" y="3136726"/>
                </a:lnTo>
                <a:lnTo>
                  <a:pt x="0" y="3101066"/>
                </a:lnTo>
                <a:lnTo>
                  <a:pt x="195942" y="47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525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17AA797-1798-4C08-849E-9333A7763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BB34080-9877-4AF5-88DD-E869B8D494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48416-229E-4F1F-9D54-8C98E04342E2}"/>
              </a:ext>
            </a:extLst>
          </p:cNvPr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358A-3674-4B1D-B9BD-E7F0E5CD10C2}"/>
              </a:ext>
            </a:extLst>
          </p:cNvPr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44A8BB-EEB9-45D1-BB64-2875A26CE44A}"/>
              </a:ext>
            </a:extLst>
          </p:cNvPr>
          <p:cNvGrpSpPr/>
          <p:nvPr userDrawn="1"/>
        </p:nvGrpSpPr>
        <p:grpSpPr>
          <a:xfrm>
            <a:off x="1287022" y="1127084"/>
            <a:ext cx="9617956" cy="5644480"/>
            <a:chOff x="2687161" y="3731096"/>
            <a:chExt cx="5158677" cy="3027467"/>
          </a:xfrm>
          <a:solidFill>
            <a:schemeClr val="bg1">
              <a:alpha val="5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B3861F-8715-46B6-A84E-EE57AF93D8CE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FE73E1F-F495-4074-BE49-CF79406CB60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C49C45-73E4-4020-87A5-43596670C9A1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DCC7AC-818C-4750-B80E-77FEB2AD9A98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208D0E-82AB-431E-B563-66B7857C8E4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8A9569-2A01-489D-A97A-127DFB37E54E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D225B6-BA5E-49AF-8A0F-A10CED0CB844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5F471B-C553-49DD-B6BB-60A5EA2425B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237FB5-0578-4D94-89B2-DFA14D58D8A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152FB34-E045-432C-B74B-00A4CA6A8D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207626-8A50-4297-B706-FB3B992278BB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AC81DB-A1E4-4D36-9F3A-47CBB27AA2E1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6CC8F2-40B2-4E9C-9B15-05B07B853755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4B5066-1C8C-4DD3-89D1-CD064A4DEAB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B420584-DE68-470D-9F19-5924771E16E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FFCA09-5C47-4D32-A33A-C1A19513E9CE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88E24A-5282-4BBF-BCA4-7516D664E0FB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468A2-3E5F-4066-8501-ED0084179807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EDC64C-6EC1-4D42-A779-876C9E091F0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374C7F-4991-4CB0-A601-36380C318AE9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E06329-F699-4E47-9597-6B85CD55363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631A56-1804-40F7-8203-B9AFE97A4BC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4602E8-4CD0-46C4-8636-62A3ED6DED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F4B4FA-5B09-4867-89A3-28254972FFB6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42F29E-ECD2-43FA-AE54-604B5213D51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3D4EDB-DA06-47DF-BE76-6219EA39A6D3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CEBB5E3-060C-474B-91FD-88699422A04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49A8D-8256-45D2-BA1A-C5DDF5D3E27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6F6073-18D9-483E-970D-B436FE0B0291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82D651-94C6-483B-BA91-5F2E8013B00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DEDE31-A4C4-414E-8A74-9983964929D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700F52-122C-4034-8228-3C59A0DF053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F8F07-2DD7-46C9-BA0F-32E69B5044C6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67FD9B-F645-477A-8D11-0E89397A445D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D79C78-80DF-4333-B21F-223A9CB1B85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A6BD9C-2D44-4A16-B41D-14DC536F6F6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CD0953-F8C6-42CF-8048-0F0B2DEBB235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5471A5-6F09-4059-867D-A32B8CD431B2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DA6F10-99F4-40A2-8988-5068C6F7C50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D4750C-CA5A-456D-BEA5-64EAF69052C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0CE455D-B1F0-41C5-91A2-57765BA72BF3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A88359-3E04-4AA1-A2A8-0C953CD172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3FB2B-5CC5-43AA-9162-DF012833F52A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1EE10C-BDFB-4E23-982B-78BCA3597910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A182A86-8CA1-4331-BC0D-9E556AD3E62B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3E16DE-951D-4E30-8DA3-1E4921A14E2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DEE26B-6138-4B66-AA83-D5B5D7372C3C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4DB734-4994-43FF-9F21-9C421B9E863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062042F-EB79-41D9-A16C-52A53439E0DA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3B69A72-3486-4BF0-AB16-8695ECFC1671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242892-CB7F-4150-8B71-1FC8B7F1A3F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E8DDC14-F8AC-4303-9B2C-A1121237F51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6E71CE0-2534-4B07-B56F-BF1D32DD153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26C689E-EEE5-40E5-8321-735B366FA1CF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120F42-6153-41C6-A3CE-7F7FB945F143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585D90-02E3-4EB6-B3F5-15A9ACAE84D0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0118796-D5D4-4E63-BEC4-BD1F99429014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30473F8-4732-4002-BBC7-F92434A3395F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907AD0D-6B0A-49B6-B29C-0F9CA2DFCF20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18576E4-1B4C-4FCA-B5B6-4B9DB7F2290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A728F7-1671-42EA-8B79-EF0F150E803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B31C661-9A26-4F83-BBAF-6B6EBFD32624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FD2A4B-70E3-4FA5-8991-86FFE826B90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3F283A7-4820-4EB2-964D-221E923D51BD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51F195D-B45F-4022-B23C-B679E1C2293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E71EFF9-C944-4A13-AF77-73F1A9EAB66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F167B5A-D783-4714-AA09-5F28BC71B5D0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A6C3EE8-36AC-4ED4-A92A-6C0DC2412CEB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1AF1561-9551-4351-9E5C-3F5E65B92779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DC98E2C-8675-4E5B-8DA6-F979D97D805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CE4B13-D49E-40DF-960A-FD7A6336D0CC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D6C89F-564A-4CF7-9B9F-6F5F6F6EAE9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7B11FD-2B40-4C28-9501-F500C633ABC1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964DE4-D29F-460E-AC5C-768ABA147913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83DC323-839F-4F02-94AC-820CB3E8EAF2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BDAA9E8-C024-4856-BEFF-29AFBB9C8FE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C737A67-7BC0-4221-9296-67FD2850796F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1A33FB-15C5-4C69-9551-5F4DCE100A33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8ACC1E6-AAA1-4F47-93A3-A09B748BEA9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47C6533-5B15-4328-B80A-D6A48A80BED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CBD329D-77BF-45DF-9A94-AAAA6D787A3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DFAD0F7-7460-4479-B679-3178A17985F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8E3D486-862D-457A-A9CA-124E60588142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53FCBB5-390A-4368-B2E5-5A33DD477C30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503B339-C3D8-4AAC-B8F9-B90B9BA90214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AFDFFED-7DF4-42C1-8D20-DCEE57CFEFE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60195A2-B393-47D7-BD75-BCC4616CAD41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488F51-B305-4689-86D4-0D744EB0A6C5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4083C2-D6D4-4888-83DF-6052D89A14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A2F96F-3244-42F4-B193-90BD89981FF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C8EB498-8E67-4AA3-802C-A4CE45734D0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A1BEEC-1434-46B2-BFE3-AEEAB186E9B7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D57F4E-2540-48B7-8B38-B8466F94B5B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184D078-DC56-4347-B918-2DD617533B44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8D29627-A803-4193-9B6E-5E0EDB4387C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B7D221B-0D80-40A9-8331-DA6558A1D375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9AB5199-FFB4-46F6-AAB5-4824C9BD8752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F689634-627E-459C-80E5-C72E6CD21921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CAFA144-B2A8-4123-85EB-FFFEAAC587D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B16F44E-9340-4139-97CC-A690559A4304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07537B0-4EF0-4BA7-9690-3C3633CF11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2519478-5ED1-44E1-B158-1F34BF34C503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34F2DF-2CE0-4287-8BCC-DEB165C0D36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FA4BADD-3A02-47BB-B196-BC8B6ABBBAE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02D8199-EC44-4F53-A5E6-513B2FAE3D8E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5BB763-EDAD-4F0D-8D03-E8FE70ADDEC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93783DD-ACCC-4B50-8831-1FB1F66AAA9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CF920D3-7F71-45BB-8D6A-A34208C03F0F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0954072-CFF0-437B-95D0-44F973F36690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BC99E0-50B7-4A1D-9E9C-60F361531679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FB6A75-70EB-4ABF-8097-A92423E3D599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1B85CFE-8353-4CFD-9369-F918AD513943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EBE979C5-59A9-40E1-A4B9-BF16F64CCB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958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EADFCC0-7904-4119-8B0E-9A583C35A4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6D7053E-3D24-4B22-814E-887F58706290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58709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3451B118-15F6-4FE7-8ECE-FF5BB171072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4285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>
            <a:extLst>
              <a:ext uri="{FF2B5EF4-FFF2-40B4-BE49-F238E27FC236}">
                <a16:creationId xmlns:a16="http://schemas.microsoft.com/office/drawing/2014/main" id="{63965083-1445-437C-A344-357B49C20F76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C8682F-058D-4816-B976-4E6F2B1E9C6C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EB2F064B-2120-4A2F-92A3-900AC8FF511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5" r:id="rId11"/>
    <p:sldLayoutId id="2147483684" r:id="rId12"/>
    <p:sldLayoutId id="2147483690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hub.com/winston1214/INU/blob/master/Introduction_to_Bigdata/investing_crawling.py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EACE203-15BF-4027-9F8B-2F8161504A31}"/>
              </a:ext>
            </a:extLst>
          </p:cNvPr>
          <p:cNvGrpSpPr/>
          <p:nvPr/>
        </p:nvGrpSpPr>
        <p:grpSpPr>
          <a:xfrm>
            <a:off x="2047436" y="469017"/>
            <a:ext cx="8050225" cy="4724427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E90C66-C234-4339-A265-F14720800460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95C56D-1965-4D42-9E82-6AED621F98C2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A91DF84-0039-4BC8-8B92-4B0EC8C7A68B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31F3BCF-3DA5-46BE-A895-3E38F372BEFE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976DC6-2020-40CC-AF70-AC97398B5F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C09AC9-57B0-4D07-9E67-0F15871ED0A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51C11C9-7777-4F45-8F9F-5ECEC252884F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8E84ED-9624-41E7-AF8B-C09A0CD68F6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017B005-BD7B-4705-962A-A07F1CED19C8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556156-5E8E-496E-AC0D-8A8EDA1BA657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AD879F-977B-417A-80FE-EA105A866E2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5A12E0-A25A-4311-9652-9365F2D06398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44DC21-10C8-4647-88BB-875873ECBF75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591931-2C36-4843-B18B-FAB42478C84C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633403-A17C-4F77-A6AB-EC97E548768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57808C2-72B8-4845-8B27-D05CA390EFD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127AC15-F551-4FDC-B8D7-907A69508EA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27FA466-AAE6-4F1F-B3CC-39D75AE36FD7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5483792-C376-4FED-901E-7DA78E659CF7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4CC4E02-52F3-4EAA-8D41-7EFDC56D3469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49A8890-D7F1-4BC5-BBB0-C08EE03F95BA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6B3BF33-C2DD-4C99-AB28-DD716E15986D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DE8DEB5-CF9C-4BA3-97C2-817DC01D0B0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25ED7BA-ACB9-4417-8FA7-33DB11A4FB4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BA8725F-BDD0-407C-825A-3C4794233D7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ADB747-3982-4D86-BE34-5B944B9D7DF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249B002-D1B2-4E70-B645-FB0FEC0A16D5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A71A755-5DE0-45C8-9E90-1ABFE0B8F3CA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C87D108-4E00-4020-8BBE-3BAAD070FB2E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37D7492-68B0-4409-B0FD-802A1C9E2EF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E055744-ECBD-4801-BED6-B3AB6C2F4E9E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19C40E-DEA2-4800-BCEF-0C7C88B1BA44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C6D1DD-47CD-44CD-B726-F0F07E9DCE73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055F31-8C0E-43B3-9EA2-2C5A5D8B3B62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4F43EE4-7F42-44F8-8914-15E0A25DCCF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5E2B6A-3578-45E1-9803-C4AE7C5B2B6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D1D768-EFBB-47F7-AE27-BA04EEAC025B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21BF8AF-772F-41FD-ACC9-04F178CBEEB7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545654-16B5-4B10-89A0-4BF6D8FBFA92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D93183C-1698-45EB-B1DA-49E1D481F377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8D33136-61E4-4154-A440-45A82B120FC7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3767D75-6FC4-40E8-B0CF-1263899B832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0895564-F8C9-4BD0-99D2-FD4CA2518012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4F8E704-8AA1-487E-8A3B-B796460B683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2DA5DDA-B1ED-4E17-B42C-962E886C6535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ABBACE7-D054-488E-9A22-6AC3A1FED12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AD298BB-13B6-43E2-AA4E-0FBFC7B6C54D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891C8DD-B70E-4A56-9900-4A4E6B25BA3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35CA9A0-1834-4D5C-A20F-CB27C02222AE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4FCA89A-49BA-42D3-9C05-7B5DF33084D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7F0E2D7-497D-4FB8-9F43-385CAA2BFF41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A200F87-3BC7-4408-A5C3-FEBA038E49DD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8560BFD-589B-4D5D-B451-BC84D39333FA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BC41E17-86D8-4BD5-B1EE-EF20CB430FC5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3B78FE0-B4D3-40F4-8455-2395DC69AFE4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C7573EA-AD48-4056-87F9-E2D8A3FA4540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FC9F4FF-E372-48FD-A634-43D1BFA2616F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62A81F4-60F8-41A8-BF11-1315A2B05995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3CB194F-1D16-4F96-AD8E-8C191A217A9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5902AE7-05F8-44E5-A07D-4CE54DC97C8C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A037E1E-7B16-4D19-B844-CF29C0ACA00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16EFC9F-2D23-407A-A297-BFB157B8DC6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0F0557F-839C-4B30-8D3B-D196ECBE26BE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F352AA5-2B62-4E5A-A1C2-7F560114DC07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69190DF-7614-4DE0-A0F5-C8348F9A157C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A84AB2F-5079-4F3F-A8CE-191560231A0E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BED2DEB-CD70-4B9A-B5F0-23A2D1166A05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5CE8053-3EDF-47E3-B563-0031C341583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718F022-BA41-4B9A-9E55-DB84AAF891EF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29B9724-B834-4305-A42F-8B6AEDF77A55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E83034D-0919-4213-A516-D4674E124818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22AEB04-F9ED-4506-826B-039941072135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0F67ACD-C236-4BA2-8FCE-34178BD2CF75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EA51358-2F0F-4C08-A74F-B78DBBB5DFD8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786974-9A0D-4341-9465-07C38945CF9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8D8A41-A72B-4937-A399-749991200083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774C3C3-ED1E-4673-A990-71053E0292B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A25FE21-2545-4009-B593-3834C3A9CD2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A4F93A2-185C-4972-8295-328AC5C01920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04A320D-99A6-4655-A809-2B6C91D0B75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DFE60FA-9260-4F2B-B592-3F0B68BCB2C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0ABE01-C991-42FB-8465-70CAEF3573D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17BCB64-FBEF-465D-A10F-420F968003F6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D32B177-4BA4-42BC-8488-AB2C23ABB978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8C5ECD7-9F27-4FD8-B6F4-D9EA8BE2000A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FCC7AC1-FE5D-4583-997D-1CC4F3B3266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D322108-808A-4256-AC3F-E7F073AF5BC0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8B86AEF-173B-4470-8199-EA68168FF7F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AC856E-F7BF-44D1-AD01-8129F1D3D2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F7829A4-8688-456C-910A-85AE4D5CDBAD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1049A6-67A2-47CC-A009-5E5D9E99026D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6BDACAC-28DE-4210-A5FC-45D38D93078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2E8A836-2C36-4C32-BECD-ECDDE7920DCA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361E3CD-149C-449F-8B08-BA15018E2D1C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22C233F-E196-4835-98A4-F05A06926EA9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0095D81-D5B3-44EB-A0E0-78797844A76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1125A9C-CC05-4DDA-8972-39BAF45E165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8BAA9-F989-4BB4-BACA-7546EC3F3523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ECFD980-FDCD-4892-920D-5E9D1DAD6EAC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EF13FA-0D16-43E7-936D-A25293DDE853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A85DAEA-CA87-4D51-A5A9-FEFBDDF659EC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2B0ADEC-83CE-40A2-9B01-FC67DABFB487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08733C-0319-49FB-BEB8-B80C18B0E7E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467BCD0-CC0E-4C0C-8FEE-F47394660166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7E3FDB5-81D9-4C91-886C-725C2DF1C05D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25C620-8A90-4E0B-B277-EE95D79C868F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09A0A89-16E1-4B0E-8F4C-464F25B0DC5F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61573AC-779F-49D7-9753-C39FD2C44503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063ABF6-FF32-41E7-8B0E-B2296CAA4AE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5CDCB65-447D-4657-B4C1-7BCCAE2AF35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6D3BEA-4CD2-40F1-9473-67093A30B156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1B48B12-030C-4354-B66B-EA8BD72A2617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076F009A-E316-409A-9511-4DFA27B2B6CC}"/>
              </a:ext>
            </a:extLst>
          </p:cNvPr>
          <p:cNvSpPr/>
          <p:nvPr/>
        </p:nvSpPr>
        <p:spPr>
          <a:xfrm rot="21060000" flipH="1">
            <a:off x="3790817" y="4337910"/>
            <a:ext cx="4981509" cy="50460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" y="4652671"/>
            <a:ext cx="121919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Predicting stock prices 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based on people's reactions.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-29506" y="6294544"/>
            <a:ext cx="1219199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201600779 </a:t>
            </a:r>
            <a:r>
              <a:rPr lang="ko-KR" altLang="en-US" sz="1867" dirty="0">
                <a:solidFill>
                  <a:schemeClr val="bg1"/>
                </a:solidFill>
                <a:cs typeface="Arial" pitchFamily="34" charset="0"/>
              </a:rPr>
              <a:t>김영민</a:t>
            </a: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654B8B42-5803-41D1-913F-6C301EAD336B}"/>
              </a:ext>
            </a:extLst>
          </p:cNvPr>
          <p:cNvGrpSpPr/>
          <p:nvPr/>
        </p:nvGrpSpPr>
        <p:grpSpPr>
          <a:xfrm>
            <a:off x="10116438" y="324415"/>
            <a:ext cx="1684599" cy="432917"/>
            <a:chOff x="28575" y="1871662"/>
            <a:chExt cx="12134850" cy="311848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7391C43-A7C4-4450-A16A-F5658A36EA57}"/>
                </a:ext>
              </a:extLst>
            </p:cNvPr>
            <p:cNvSpPr/>
            <p:nvPr/>
          </p:nvSpPr>
          <p:spPr>
            <a:xfrm>
              <a:off x="28575" y="1871662"/>
              <a:ext cx="12134850" cy="3118484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6" name="Graphic 1">
              <a:extLst>
                <a:ext uri="{FF2B5EF4-FFF2-40B4-BE49-F238E27FC236}">
                  <a16:creationId xmlns:a16="http://schemas.microsoft.com/office/drawing/2014/main" id="{654B8B42-5803-41D1-913F-6C301EAD336B}"/>
                </a:ext>
              </a:extLst>
            </p:cNvPr>
            <p:cNvGrpSpPr/>
            <p:nvPr/>
          </p:nvGrpSpPr>
          <p:grpSpPr>
            <a:xfrm>
              <a:off x="1795462" y="2549841"/>
              <a:ext cx="8943975" cy="1763077"/>
              <a:chOff x="1795462" y="2549841"/>
              <a:chExt cx="8943975" cy="1763077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956A415-B8A2-4A60-9439-DDFE21A83E2F}"/>
                  </a:ext>
                </a:extLst>
              </p:cNvPr>
              <p:cNvSpPr/>
              <p:nvPr/>
            </p:nvSpPr>
            <p:spPr>
              <a:xfrm>
                <a:off x="5654992" y="2549841"/>
                <a:ext cx="3864292" cy="1695450"/>
              </a:xfrm>
              <a:custGeom>
                <a:avLst/>
                <a:gdLst>
                  <a:gd name="connsiteX0" fmla="*/ 1693545 w 3864292"/>
                  <a:gd name="connsiteY0" fmla="*/ 286703 h 1695450"/>
                  <a:gd name="connsiteX1" fmla="*/ 1693545 w 3864292"/>
                  <a:gd name="connsiteY1" fmla="*/ 767715 h 1695450"/>
                  <a:gd name="connsiteX2" fmla="*/ 1858327 w 3864292"/>
                  <a:gd name="connsiteY2" fmla="*/ 767715 h 1695450"/>
                  <a:gd name="connsiteX3" fmla="*/ 2096452 w 3864292"/>
                  <a:gd name="connsiteY3" fmla="*/ 741045 h 1695450"/>
                  <a:gd name="connsiteX4" fmla="*/ 2190750 w 3864292"/>
                  <a:gd name="connsiteY4" fmla="*/ 658178 h 1695450"/>
                  <a:gd name="connsiteX5" fmla="*/ 2225040 w 3864292"/>
                  <a:gd name="connsiteY5" fmla="*/ 526733 h 1695450"/>
                  <a:gd name="connsiteX6" fmla="*/ 2177415 w 3864292"/>
                  <a:gd name="connsiteY6" fmla="*/ 374333 h 1695450"/>
                  <a:gd name="connsiteX7" fmla="*/ 2056447 w 3864292"/>
                  <a:gd name="connsiteY7" fmla="*/ 299085 h 1695450"/>
                  <a:gd name="connsiteX8" fmla="*/ 1839277 w 3864292"/>
                  <a:gd name="connsiteY8" fmla="*/ 287655 h 1695450"/>
                  <a:gd name="connsiteX9" fmla="*/ 1693545 w 3864292"/>
                  <a:gd name="connsiteY9" fmla="*/ 287655 h 1695450"/>
                  <a:gd name="connsiteX10" fmla="*/ 301943 w 3864292"/>
                  <a:gd name="connsiteY10" fmla="*/ 286703 h 1695450"/>
                  <a:gd name="connsiteX11" fmla="*/ 301943 w 3864292"/>
                  <a:gd name="connsiteY11" fmla="*/ 767715 h 1695450"/>
                  <a:gd name="connsiteX12" fmla="*/ 466725 w 3864292"/>
                  <a:gd name="connsiteY12" fmla="*/ 767715 h 1695450"/>
                  <a:gd name="connsiteX13" fmla="*/ 704850 w 3864292"/>
                  <a:gd name="connsiteY13" fmla="*/ 741045 h 1695450"/>
                  <a:gd name="connsiteX14" fmla="*/ 799147 w 3864292"/>
                  <a:gd name="connsiteY14" fmla="*/ 658178 h 1695450"/>
                  <a:gd name="connsiteX15" fmla="*/ 833438 w 3864292"/>
                  <a:gd name="connsiteY15" fmla="*/ 526733 h 1695450"/>
                  <a:gd name="connsiteX16" fmla="*/ 785813 w 3864292"/>
                  <a:gd name="connsiteY16" fmla="*/ 374333 h 1695450"/>
                  <a:gd name="connsiteX17" fmla="*/ 664845 w 3864292"/>
                  <a:gd name="connsiteY17" fmla="*/ 299085 h 1695450"/>
                  <a:gd name="connsiteX18" fmla="*/ 447675 w 3864292"/>
                  <a:gd name="connsiteY18" fmla="*/ 287655 h 1695450"/>
                  <a:gd name="connsiteX19" fmla="*/ 301943 w 3864292"/>
                  <a:gd name="connsiteY19" fmla="*/ 287655 h 1695450"/>
                  <a:gd name="connsiteX20" fmla="*/ 2676525 w 3864292"/>
                  <a:gd name="connsiteY20" fmla="*/ 0 h 1695450"/>
                  <a:gd name="connsiteX21" fmla="*/ 3864293 w 3864292"/>
                  <a:gd name="connsiteY21" fmla="*/ 0 h 1695450"/>
                  <a:gd name="connsiteX22" fmla="*/ 3864293 w 3864292"/>
                  <a:gd name="connsiteY22" fmla="*/ 286703 h 1695450"/>
                  <a:gd name="connsiteX23" fmla="*/ 3422333 w 3864292"/>
                  <a:gd name="connsiteY23" fmla="*/ 286703 h 1695450"/>
                  <a:gd name="connsiteX24" fmla="*/ 3422333 w 3864292"/>
                  <a:gd name="connsiteY24" fmla="*/ 1695450 h 1695450"/>
                  <a:gd name="connsiteX25" fmla="*/ 3120390 w 3864292"/>
                  <a:gd name="connsiteY25" fmla="*/ 1695450 h 1695450"/>
                  <a:gd name="connsiteX26" fmla="*/ 3120390 w 3864292"/>
                  <a:gd name="connsiteY26" fmla="*/ 286703 h 1695450"/>
                  <a:gd name="connsiteX27" fmla="*/ 2676525 w 3864292"/>
                  <a:gd name="connsiteY27" fmla="*/ 286703 h 1695450"/>
                  <a:gd name="connsiteX28" fmla="*/ 2676525 w 3864292"/>
                  <a:gd name="connsiteY28" fmla="*/ 0 h 1695450"/>
                  <a:gd name="connsiteX29" fmla="*/ 2676525 w 3864292"/>
                  <a:gd name="connsiteY29" fmla="*/ 0 h 1695450"/>
                  <a:gd name="connsiteX30" fmla="*/ 1392555 w 3864292"/>
                  <a:gd name="connsiteY30" fmla="*/ 0 h 1695450"/>
                  <a:gd name="connsiteX31" fmla="*/ 1876425 w 3864292"/>
                  <a:gd name="connsiteY31" fmla="*/ 0 h 1695450"/>
                  <a:gd name="connsiteX32" fmla="*/ 2235518 w 3864292"/>
                  <a:gd name="connsiteY32" fmla="*/ 25718 h 1695450"/>
                  <a:gd name="connsiteX33" fmla="*/ 2450783 w 3864292"/>
                  <a:gd name="connsiteY33" fmla="*/ 191453 h 1695450"/>
                  <a:gd name="connsiteX34" fmla="*/ 2537460 w 3864292"/>
                  <a:gd name="connsiteY34" fmla="*/ 521970 h 1695450"/>
                  <a:gd name="connsiteX35" fmla="*/ 2487930 w 3864292"/>
                  <a:gd name="connsiteY35" fmla="*/ 784860 h 1695450"/>
                  <a:gd name="connsiteX36" fmla="*/ 2361247 w 3864292"/>
                  <a:gd name="connsiteY36" fmla="*/ 951548 h 1695450"/>
                  <a:gd name="connsiteX37" fmla="*/ 2205038 w 3864292"/>
                  <a:gd name="connsiteY37" fmla="*/ 1031558 h 1695450"/>
                  <a:gd name="connsiteX38" fmla="*/ 1891665 w 3864292"/>
                  <a:gd name="connsiteY38" fmla="*/ 1055370 h 1695450"/>
                  <a:gd name="connsiteX39" fmla="*/ 1694497 w 3864292"/>
                  <a:gd name="connsiteY39" fmla="*/ 1055370 h 1695450"/>
                  <a:gd name="connsiteX40" fmla="*/ 1694497 w 3864292"/>
                  <a:gd name="connsiteY40" fmla="*/ 1694498 h 1695450"/>
                  <a:gd name="connsiteX41" fmla="*/ 1392555 w 3864292"/>
                  <a:gd name="connsiteY41" fmla="*/ 1694498 h 1695450"/>
                  <a:gd name="connsiteX42" fmla="*/ 1392555 w 3864292"/>
                  <a:gd name="connsiteY42" fmla="*/ 0 h 1695450"/>
                  <a:gd name="connsiteX43" fmla="*/ 1392555 w 3864292"/>
                  <a:gd name="connsiteY43" fmla="*/ 0 h 1695450"/>
                  <a:gd name="connsiteX44" fmla="*/ 0 w 3864292"/>
                  <a:gd name="connsiteY44" fmla="*/ 0 h 1695450"/>
                  <a:gd name="connsiteX45" fmla="*/ 483870 w 3864292"/>
                  <a:gd name="connsiteY45" fmla="*/ 0 h 1695450"/>
                  <a:gd name="connsiteX46" fmla="*/ 842963 w 3864292"/>
                  <a:gd name="connsiteY46" fmla="*/ 25718 h 1695450"/>
                  <a:gd name="connsiteX47" fmla="*/ 1058227 w 3864292"/>
                  <a:gd name="connsiteY47" fmla="*/ 191453 h 1695450"/>
                  <a:gd name="connsiteX48" fmla="*/ 1144905 w 3864292"/>
                  <a:gd name="connsiteY48" fmla="*/ 521970 h 1695450"/>
                  <a:gd name="connsiteX49" fmla="*/ 1095375 w 3864292"/>
                  <a:gd name="connsiteY49" fmla="*/ 784860 h 1695450"/>
                  <a:gd name="connsiteX50" fmla="*/ 968693 w 3864292"/>
                  <a:gd name="connsiteY50" fmla="*/ 951548 h 1695450"/>
                  <a:gd name="connsiteX51" fmla="*/ 812482 w 3864292"/>
                  <a:gd name="connsiteY51" fmla="*/ 1031558 h 1695450"/>
                  <a:gd name="connsiteX52" fmla="*/ 499110 w 3864292"/>
                  <a:gd name="connsiteY52" fmla="*/ 1055370 h 1695450"/>
                  <a:gd name="connsiteX53" fmla="*/ 301943 w 3864292"/>
                  <a:gd name="connsiteY53" fmla="*/ 1055370 h 1695450"/>
                  <a:gd name="connsiteX54" fmla="*/ 301943 w 3864292"/>
                  <a:gd name="connsiteY54" fmla="*/ 1694498 h 1695450"/>
                  <a:gd name="connsiteX55" fmla="*/ 0 w 3864292"/>
                  <a:gd name="connsiteY55" fmla="*/ 1694498 h 1695450"/>
                  <a:gd name="connsiteX56" fmla="*/ 0 w 3864292"/>
                  <a:gd name="connsiteY56" fmla="*/ 0 h 1695450"/>
                  <a:gd name="connsiteX57" fmla="*/ 0 w 3864292"/>
                  <a:gd name="connsiteY57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864292" h="1695450">
                    <a:moveTo>
                      <a:pt x="1693545" y="286703"/>
                    </a:moveTo>
                    <a:lnTo>
                      <a:pt x="1693545" y="767715"/>
                    </a:lnTo>
                    <a:lnTo>
                      <a:pt x="1858327" y="767715"/>
                    </a:lnTo>
                    <a:cubicBezTo>
                      <a:pt x="1977390" y="767715"/>
                      <a:pt x="2056447" y="759143"/>
                      <a:pt x="2096452" y="741045"/>
                    </a:cubicBezTo>
                    <a:cubicBezTo>
                      <a:pt x="2136458" y="722948"/>
                      <a:pt x="2167890" y="695325"/>
                      <a:pt x="2190750" y="658178"/>
                    </a:cubicBezTo>
                    <a:cubicBezTo>
                      <a:pt x="2213610" y="620078"/>
                      <a:pt x="2225040" y="576263"/>
                      <a:pt x="2225040" y="526733"/>
                    </a:cubicBezTo>
                    <a:cubicBezTo>
                      <a:pt x="2225040" y="464820"/>
                      <a:pt x="2208847" y="414338"/>
                      <a:pt x="2177415" y="374333"/>
                    </a:cubicBezTo>
                    <a:cubicBezTo>
                      <a:pt x="2145030" y="334328"/>
                      <a:pt x="2105025" y="309563"/>
                      <a:pt x="2056447" y="299085"/>
                    </a:cubicBezTo>
                    <a:cubicBezTo>
                      <a:pt x="2020252" y="291465"/>
                      <a:pt x="1947863" y="287655"/>
                      <a:pt x="1839277" y="287655"/>
                    </a:cubicBezTo>
                    <a:lnTo>
                      <a:pt x="1693545" y="287655"/>
                    </a:lnTo>
                    <a:close/>
                    <a:moveTo>
                      <a:pt x="301943" y="286703"/>
                    </a:moveTo>
                    <a:lnTo>
                      <a:pt x="301943" y="767715"/>
                    </a:lnTo>
                    <a:lnTo>
                      <a:pt x="466725" y="767715"/>
                    </a:lnTo>
                    <a:cubicBezTo>
                      <a:pt x="585788" y="767715"/>
                      <a:pt x="664845" y="759143"/>
                      <a:pt x="704850" y="741045"/>
                    </a:cubicBezTo>
                    <a:cubicBezTo>
                      <a:pt x="744855" y="722948"/>
                      <a:pt x="776288" y="695325"/>
                      <a:pt x="799147" y="658178"/>
                    </a:cubicBezTo>
                    <a:cubicBezTo>
                      <a:pt x="822007" y="620078"/>
                      <a:pt x="833438" y="576263"/>
                      <a:pt x="833438" y="526733"/>
                    </a:cubicBezTo>
                    <a:cubicBezTo>
                      <a:pt x="833438" y="464820"/>
                      <a:pt x="817245" y="414338"/>
                      <a:pt x="785813" y="374333"/>
                    </a:cubicBezTo>
                    <a:cubicBezTo>
                      <a:pt x="753427" y="334328"/>
                      <a:pt x="713422" y="309563"/>
                      <a:pt x="664845" y="299085"/>
                    </a:cubicBezTo>
                    <a:cubicBezTo>
                      <a:pt x="628650" y="291465"/>
                      <a:pt x="556260" y="287655"/>
                      <a:pt x="447675" y="287655"/>
                    </a:cubicBezTo>
                    <a:lnTo>
                      <a:pt x="301943" y="287655"/>
                    </a:lnTo>
                    <a:close/>
                    <a:moveTo>
                      <a:pt x="2676525" y="0"/>
                    </a:moveTo>
                    <a:lnTo>
                      <a:pt x="3864293" y="0"/>
                    </a:lnTo>
                    <a:lnTo>
                      <a:pt x="3864293" y="286703"/>
                    </a:lnTo>
                    <a:lnTo>
                      <a:pt x="3422333" y="286703"/>
                    </a:lnTo>
                    <a:lnTo>
                      <a:pt x="3422333" y="1695450"/>
                    </a:lnTo>
                    <a:lnTo>
                      <a:pt x="3120390" y="1695450"/>
                    </a:lnTo>
                    <a:lnTo>
                      <a:pt x="3120390" y="286703"/>
                    </a:lnTo>
                    <a:lnTo>
                      <a:pt x="2676525" y="286703"/>
                    </a:lnTo>
                    <a:lnTo>
                      <a:pt x="2676525" y="0"/>
                    </a:lnTo>
                    <a:lnTo>
                      <a:pt x="2676525" y="0"/>
                    </a:lnTo>
                    <a:close/>
                    <a:moveTo>
                      <a:pt x="1392555" y="0"/>
                    </a:moveTo>
                    <a:lnTo>
                      <a:pt x="1876425" y="0"/>
                    </a:lnTo>
                    <a:cubicBezTo>
                      <a:pt x="2060257" y="0"/>
                      <a:pt x="2179320" y="8573"/>
                      <a:pt x="2235518" y="25718"/>
                    </a:cubicBezTo>
                    <a:cubicBezTo>
                      <a:pt x="2321243" y="51435"/>
                      <a:pt x="2392680" y="106680"/>
                      <a:pt x="2450783" y="191453"/>
                    </a:cubicBezTo>
                    <a:cubicBezTo>
                      <a:pt x="2508885" y="276225"/>
                      <a:pt x="2537460" y="386715"/>
                      <a:pt x="2537460" y="521970"/>
                    </a:cubicBezTo>
                    <a:cubicBezTo>
                      <a:pt x="2537460" y="625793"/>
                      <a:pt x="2521268" y="713423"/>
                      <a:pt x="2487930" y="784860"/>
                    </a:cubicBezTo>
                    <a:cubicBezTo>
                      <a:pt x="2454593" y="855345"/>
                      <a:pt x="2412683" y="911543"/>
                      <a:pt x="2361247" y="951548"/>
                    </a:cubicBezTo>
                    <a:cubicBezTo>
                      <a:pt x="2309813" y="991553"/>
                      <a:pt x="2257425" y="1019175"/>
                      <a:pt x="2205038" y="1031558"/>
                    </a:cubicBezTo>
                    <a:cubicBezTo>
                      <a:pt x="2132647" y="1047750"/>
                      <a:pt x="2028825" y="1055370"/>
                      <a:pt x="1891665" y="1055370"/>
                    </a:cubicBezTo>
                    <a:lnTo>
                      <a:pt x="1694497" y="1055370"/>
                    </a:lnTo>
                    <a:lnTo>
                      <a:pt x="1694497" y="1694498"/>
                    </a:lnTo>
                    <a:lnTo>
                      <a:pt x="1392555" y="1694498"/>
                    </a:lnTo>
                    <a:lnTo>
                      <a:pt x="1392555" y="0"/>
                    </a:lnTo>
                    <a:lnTo>
                      <a:pt x="1392555" y="0"/>
                    </a:lnTo>
                    <a:close/>
                    <a:moveTo>
                      <a:pt x="0" y="0"/>
                    </a:moveTo>
                    <a:lnTo>
                      <a:pt x="483870" y="0"/>
                    </a:lnTo>
                    <a:cubicBezTo>
                      <a:pt x="667702" y="0"/>
                      <a:pt x="786765" y="8573"/>
                      <a:pt x="842963" y="25718"/>
                    </a:cubicBezTo>
                    <a:cubicBezTo>
                      <a:pt x="928688" y="51435"/>
                      <a:pt x="1000125" y="106680"/>
                      <a:pt x="1058227" y="191453"/>
                    </a:cubicBezTo>
                    <a:cubicBezTo>
                      <a:pt x="1116330" y="276225"/>
                      <a:pt x="1144905" y="386715"/>
                      <a:pt x="1144905" y="521970"/>
                    </a:cubicBezTo>
                    <a:cubicBezTo>
                      <a:pt x="1144905" y="625793"/>
                      <a:pt x="1128713" y="713423"/>
                      <a:pt x="1095375" y="784860"/>
                    </a:cubicBezTo>
                    <a:cubicBezTo>
                      <a:pt x="1062038" y="855345"/>
                      <a:pt x="1020127" y="911543"/>
                      <a:pt x="968693" y="951548"/>
                    </a:cubicBezTo>
                    <a:cubicBezTo>
                      <a:pt x="917257" y="991553"/>
                      <a:pt x="864870" y="1019175"/>
                      <a:pt x="812482" y="1031558"/>
                    </a:cubicBezTo>
                    <a:cubicBezTo>
                      <a:pt x="740093" y="1047750"/>
                      <a:pt x="636270" y="1055370"/>
                      <a:pt x="499110" y="1055370"/>
                    </a:cubicBezTo>
                    <a:lnTo>
                      <a:pt x="301943" y="1055370"/>
                    </a:lnTo>
                    <a:lnTo>
                      <a:pt x="301943" y="1694498"/>
                    </a:lnTo>
                    <a:lnTo>
                      <a:pt x="0" y="16944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28" name="Graphic 1">
                <a:extLst>
                  <a:ext uri="{FF2B5EF4-FFF2-40B4-BE49-F238E27FC236}">
                    <a16:creationId xmlns:a16="http://schemas.microsoft.com/office/drawing/2014/main" id="{654B8B42-5803-41D1-913F-6C301EAD336B}"/>
                  </a:ext>
                </a:extLst>
              </p:cNvPr>
              <p:cNvGrpSpPr/>
              <p:nvPr/>
            </p:nvGrpSpPr>
            <p:grpSpPr>
              <a:xfrm>
                <a:off x="1795462" y="2615564"/>
                <a:ext cx="8943975" cy="1697354"/>
                <a:chOff x="1795462" y="2615564"/>
                <a:chExt cx="8943975" cy="1697354"/>
              </a:xfrm>
              <a:grpFill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BF55E03-EA07-4906-BB8F-E8D00F3A60D3}"/>
                    </a:ext>
                  </a:extLst>
                </p:cNvPr>
                <p:cNvSpPr/>
                <p:nvPr/>
              </p:nvSpPr>
              <p:spPr>
                <a:xfrm>
                  <a:off x="1795462" y="2615564"/>
                  <a:ext cx="1414462" cy="1697354"/>
                </a:xfrm>
                <a:custGeom>
                  <a:avLst/>
                  <a:gdLst>
                    <a:gd name="connsiteX0" fmla="*/ 1288732 w 1414462"/>
                    <a:gd name="connsiteY0" fmla="*/ 1835468 h 1835467"/>
                    <a:gd name="connsiteX1" fmla="*/ 689610 w 1414462"/>
                    <a:gd name="connsiteY1" fmla="*/ 365760 h 1835467"/>
                    <a:gd name="connsiteX2" fmla="*/ 126683 w 1414462"/>
                    <a:gd name="connsiteY2" fmla="*/ 1798320 h 1835467"/>
                    <a:gd name="connsiteX3" fmla="*/ 0 w 1414462"/>
                    <a:gd name="connsiteY3" fmla="*/ 1747838 h 1835467"/>
                    <a:gd name="connsiteX4" fmla="*/ 687705 w 1414462"/>
                    <a:gd name="connsiteY4" fmla="*/ 0 h 1835467"/>
                    <a:gd name="connsiteX5" fmla="*/ 1414463 w 1414462"/>
                    <a:gd name="connsiteY5" fmla="*/ 1784985 h 183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4462" h="1835467">
                      <a:moveTo>
                        <a:pt x="1288732" y="1835468"/>
                      </a:moveTo>
                      <a:lnTo>
                        <a:pt x="689610" y="365760"/>
                      </a:lnTo>
                      <a:lnTo>
                        <a:pt x="126683" y="1798320"/>
                      </a:lnTo>
                      <a:lnTo>
                        <a:pt x="0" y="1747838"/>
                      </a:lnTo>
                      <a:lnTo>
                        <a:pt x="687705" y="0"/>
                      </a:lnTo>
                      <a:lnTo>
                        <a:pt x="1414463" y="17849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grpSp>
              <p:nvGrpSpPr>
                <p:cNvPr id="30" name="Graphic 1">
                  <a:extLst>
                    <a:ext uri="{FF2B5EF4-FFF2-40B4-BE49-F238E27FC236}">
                      <a16:creationId xmlns:a16="http://schemas.microsoft.com/office/drawing/2014/main" id="{654B8B42-5803-41D1-913F-6C301EAD336B}"/>
                    </a:ext>
                  </a:extLst>
                </p:cNvPr>
                <p:cNvGrpSpPr/>
                <p:nvPr/>
              </p:nvGrpSpPr>
              <p:grpSpPr>
                <a:xfrm>
                  <a:off x="3416617" y="2615564"/>
                  <a:ext cx="7322820" cy="1697354"/>
                  <a:chOff x="3416617" y="2615564"/>
                  <a:chExt cx="7322820" cy="1697354"/>
                </a:xfrm>
                <a:grpFill/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91BD0B22-2415-4008-BFAE-7EE8BEC602DA}"/>
                      </a:ext>
                    </a:extLst>
                  </p:cNvPr>
                  <p:cNvSpPr/>
                  <p:nvPr/>
                </p:nvSpPr>
                <p:spPr>
                  <a:xfrm>
                    <a:off x="3416617" y="2615564"/>
                    <a:ext cx="815339" cy="1697354"/>
                  </a:xfrm>
                  <a:custGeom>
                    <a:avLst/>
                    <a:gdLst>
                      <a:gd name="connsiteX0" fmla="*/ 815340 w 815339"/>
                      <a:gd name="connsiteY0" fmla="*/ 1697355 h 1697354"/>
                      <a:gd name="connsiteX1" fmla="*/ 0 w 815339"/>
                      <a:gd name="connsiteY1" fmla="*/ 1697355 h 1697354"/>
                      <a:gd name="connsiteX2" fmla="*/ 37147 w 815339"/>
                      <a:gd name="connsiteY2" fmla="*/ 0 h 1697354"/>
                      <a:gd name="connsiteX3" fmla="*/ 172402 w 815339"/>
                      <a:gd name="connsiteY3" fmla="*/ 3810 h 1697354"/>
                      <a:gd name="connsiteX4" fmla="*/ 139065 w 815339"/>
                      <a:gd name="connsiteY4" fmla="*/ 1561148 h 1697354"/>
                      <a:gd name="connsiteX5" fmla="*/ 815340 w 815339"/>
                      <a:gd name="connsiteY5" fmla="*/ 1561148 h 169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15339" h="1697354">
                        <a:moveTo>
                          <a:pt x="815340" y="1697355"/>
                        </a:moveTo>
                        <a:lnTo>
                          <a:pt x="0" y="1697355"/>
                        </a:lnTo>
                        <a:lnTo>
                          <a:pt x="37147" y="0"/>
                        </a:lnTo>
                        <a:lnTo>
                          <a:pt x="172402" y="3810"/>
                        </a:lnTo>
                        <a:lnTo>
                          <a:pt x="139065" y="1561148"/>
                        </a:lnTo>
                        <a:lnTo>
                          <a:pt x="815340" y="156114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32" name="Graphic 1">
                    <a:extLst>
                      <a:ext uri="{FF2B5EF4-FFF2-40B4-BE49-F238E27FC236}">
                        <a16:creationId xmlns:a16="http://schemas.microsoft.com/office/drawing/2014/main" id="{654B8B42-5803-41D1-913F-6C301EAD336B}"/>
                      </a:ext>
                    </a:extLst>
                  </p:cNvPr>
                  <p:cNvGrpSpPr/>
                  <p:nvPr/>
                </p:nvGrpSpPr>
                <p:grpSpPr>
                  <a:xfrm>
                    <a:off x="4501515" y="2615564"/>
                    <a:ext cx="6237922" cy="1697354"/>
                    <a:chOff x="4501515" y="2615564"/>
                    <a:chExt cx="6237922" cy="1697354"/>
                  </a:xfrm>
                  <a:grpFill/>
                </p:grpSpPr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B10E363-7F63-4F0C-B916-6CF34FC8F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1515" y="2615564"/>
                      <a:ext cx="882967" cy="1697354"/>
                    </a:xfrm>
                    <a:custGeom>
                      <a:avLst/>
                      <a:gdLst>
                        <a:gd name="connsiteX0" fmla="*/ 882967 w 882967"/>
                        <a:gd name="connsiteY0" fmla="*/ 1697355 h 1697354"/>
                        <a:gd name="connsiteX1" fmla="*/ 0 w 882967"/>
                        <a:gd name="connsiteY1" fmla="*/ 1697355 h 1697354"/>
                        <a:gd name="connsiteX2" fmla="*/ 40005 w 882967"/>
                        <a:gd name="connsiteY2" fmla="*/ 0 h 1697354"/>
                        <a:gd name="connsiteX3" fmla="*/ 175260 w 882967"/>
                        <a:gd name="connsiteY3" fmla="*/ 3810 h 1697354"/>
                        <a:gd name="connsiteX4" fmla="*/ 138113 w 882967"/>
                        <a:gd name="connsiteY4" fmla="*/ 1561148 h 1697354"/>
                        <a:gd name="connsiteX5" fmla="*/ 882967 w 882967"/>
                        <a:gd name="connsiteY5" fmla="*/ 1561148 h 169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2967" h="1697354">
                          <a:moveTo>
                            <a:pt x="882967" y="1697355"/>
                          </a:moveTo>
                          <a:lnTo>
                            <a:pt x="0" y="1697355"/>
                          </a:lnTo>
                          <a:lnTo>
                            <a:pt x="40005" y="0"/>
                          </a:lnTo>
                          <a:lnTo>
                            <a:pt x="175260" y="3810"/>
                          </a:lnTo>
                          <a:lnTo>
                            <a:pt x="138113" y="1561148"/>
                          </a:lnTo>
                          <a:lnTo>
                            <a:pt x="882967" y="156114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078E0373-37EF-469E-89D2-6214E7756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0194" y="3837621"/>
                      <a:ext cx="1559242" cy="407670"/>
                    </a:xfrm>
                    <a:custGeom>
                      <a:avLst/>
                      <a:gdLst>
                        <a:gd name="connsiteX0" fmla="*/ 0 w 1559242"/>
                        <a:gd name="connsiteY0" fmla="*/ 324803 h 407670"/>
                        <a:gd name="connsiteX1" fmla="*/ 88582 w 1559242"/>
                        <a:gd name="connsiteY1" fmla="*/ 324803 h 407670"/>
                        <a:gd name="connsiteX2" fmla="*/ 88582 w 1559242"/>
                        <a:gd name="connsiteY2" fmla="*/ 400050 h 407670"/>
                        <a:gd name="connsiteX3" fmla="*/ 0 w 1559242"/>
                        <a:gd name="connsiteY3" fmla="*/ 400050 h 407670"/>
                        <a:gd name="connsiteX4" fmla="*/ 0 w 1559242"/>
                        <a:gd name="connsiteY4" fmla="*/ 324803 h 407670"/>
                        <a:gd name="connsiteX5" fmla="*/ 0 w 1559242"/>
                        <a:gd name="connsiteY5" fmla="*/ 324803 h 407670"/>
                        <a:gd name="connsiteX6" fmla="*/ 851535 w 1559242"/>
                        <a:gd name="connsiteY6" fmla="*/ 68580 h 407670"/>
                        <a:gd name="connsiteX7" fmla="*/ 758190 w 1559242"/>
                        <a:gd name="connsiteY7" fmla="*/ 101918 h 407670"/>
                        <a:gd name="connsiteX8" fmla="*/ 722947 w 1559242"/>
                        <a:gd name="connsiteY8" fmla="*/ 203835 h 407670"/>
                        <a:gd name="connsiteX9" fmla="*/ 759143 w 1559242"/>
                        <a:gd name="connsiteY9" fmla="*/ 304800 h 407670"/>
                        <a:gd name="connsiteX10" fmla="*/ 851535 w 1559242"/>
                        <a:gd name="connsiteY10" fmla="*/ 339090 h 407670"/>
                        <a:gd name="connsiteX11" fmla="*/ 942976 w 1559242"/>
                        <a:gd name="connsiteY11" fmla="*/ 304800 h 407670"/>
                        <a:gd name="connsiteX12" fmla="*/ 979170 w 1559242"/>
                        <a:gd name="connsiteY12" fmla="*/ 201930 h 407670"/>
                        <a:gd name="connsiteX13" fmla="*/ 943928 w 1559242"/>
                        <a:gd name="connsiteY13" fmla="*/ 100965 h 407670"/>
                        <a:gd name="connsiteX14" fmla="*/ 851535 w 1559242"/>
                        <a:gd name="connsiteY14" fmla="*/ 68580 h 407670"/>
                        <a:gd name="connsiteX15" fmla="*/ 851535 w 1559242"/>
                        <a:gd name="connsiteY15" fmla="*/ 68580 h 407670"/>
                        <a:gd name="connsiteX16" fmla="*/ 1113472 w 1559242"/>
                        <a:gd name="connsiteY16" fmla="*/ 6668 h 407670"/>
                        <a:gd name="connsiteX17" fmla="*/ 1252538 w 1559242"/>
                        <a:gd name="connsiteY17" fmla="*/ 6668 h 407670"/>
                        <a:gd name="connsiteX18" fmla="*/ 1336357 w 1559242"/>
                        <a:gd name="connsiteY18" fmla="*/ 275273 h 407670"/>
                        <a:gd name="connsiteX19" fmla="*/ 1419226 w 1559242"/>
                        <a:gd name="connsiteY19" fmla="*/ 6668 h 407670"/>
                        <a:gd name="connsiteX20" fmla="*/ 1559243 w 1559242"/>
                        <a:gd name="connsiteY20" fmla="*/ 6668 h 407670"/>
                        <a:gd name="connsiteX21" fmla="*/ 1559243 w 1559242"/>
                        <a:gd name="connsiteY21" fmla="*/ 400050 h 407670"/>
                        <a:gd name="connsiteX22" fmla="*/ 1472565 w 1559242"/>
                        <a:gd name="connsiteY22" fmla="*/ 400050 h 407670"/>
                        <a:gd name="connsiteX23" fmla="*/ 1472565 w 1559242"/>
                        <a:gd name="connsiteY23" fmla="*/ 90488 h 407670"/>
                        <a:gd name="connsiteX24" fmla="*/ 1381126 w 1559242"/>
                        <a:gd name="connsiteY24" fmla="*/ 400050 h 407670"/>
                        <a:gd name="connsiteX25" fmla="*/ 1291590 w 1559242"/>
                        <a:gd name="connsiteY25" fmla="*/ 400050 h 407670"/>
                        <a:gd name="connsiteX26" fmla="*/ 1200151 w 1559242"/>
                        <a:gd name="connsiteY26" fmla="*/ 90488 h 407670"/>
                        <a:gd name="connsiteX27" fmla="*/ 1200151 w 1559242"/>
                        <a:gd name="connsiteY27" fmla="*/ 400050 h 407670"/>
                        <a:gd name="connsiteX28" fmla="*/ 1113472 w 1559242"/>
                        <a:gd name="connsiteY28" fmla="*/ 400050 h 407670"/>
                        <a:gd name="connsiteX29" fmla="*/ 1113472 w 1559242"/>
                        <a:gd name="connsiteY29" fmla="*/ 6668 h 407670"/>
                        <a:gd name="connsiteX30" fmla="*/ 1113472 w 1559242"/>
                        <a:gd name="connsiteY30" fmla="*/ 6668 h 407670"/>
                        <a:gd name="connsiteX31" fmla="*/ 850582 w 1559242"/>
                        <a:gd name="connsiteY31" fmla="*/ 0 h 407670"/>
                        <a:gd name="connsiteX32" fmla="*/ 1013460 w 1559242"/>
                        <a:gd name="connsiteY32" fmla="*/ 54293 h 407670"/>
                        <a:gd name="connsiteX33" fmla="*/ 1074420 w 1559242"/>
                        <a:gd name="connsiteY33" fmla="*/ 203835 h 407670"/>
                        <a:gd name="connsiteX34" fmla="*/ 1013460 w 1559242"/>
                        <a:gd name="connsiteY34" fmla="*/ 352425 h 407670"/>
                        <a:gd name="connsiteX35" fmla="*/ 850582 w 1559242"/>
                        <a:gd name="connsiteY35" fmla="*/ 405765 h 407670"/>
                        <a:gd name="connsiteX36" fmla="*/ 686753 w 1559242"/>
                        <a:gd name="connsiteY36" fmla="*/ 352425 h 407670"/>
                        <a:gd name="connsiteX37" fmla="*/ 625793 w 1559242"/>
                        <a:gd name="connsiteY37" fmla="*/ 204788 h 407670"/>
                        <a:gd name="connsiteX38" fmla="*/ 646747 w 1559242"/>
                        <a:gd name="connsiteY38" fmla="*/ 103823 h 407670"/>
                        <a:gd name="connsiteX39" fmla="*/ 689610 w 1559242"/>
                        <a:gd name="connsiteY39" fmla="*/ 49530 h 407670"/>
                        <a:gd name="connsiteX40" fmla="*/ 749618 w 1559242"/>
                        <a:gd name="connsiteY40" fmla="*/ 14288 h 407670"/>
                        <a:gd name="connsiteX41" fmla="*/ 850582 w 1559242"/>
                        <a:gd name="connsiteY41" fmla="*/ 0 h 407670"/>
                        <a:gd name="connsiteX42" fmla="*/ 850582 w 1559242"/>
                        <a:gd name="connsiteY42" fmla="*/ 0 h 407670"/>
                        <a:gd name="connsiteX43" fmla="*/ 376238 w 1559242"/>
                        <a:gd name="connsiteY43" fmla="*/ 0 h 407670"/>
                        <a:gd name="connsiteX44" fmla="*/ 513398 w 1559242"/>
                        <a:gd name="connsiteY44" fmla="*/ 42863 h 407670"/>
                        <a:gd name="connsiteX45" fmla="*/ 561023 w 1559242"/>
                        <a:gd name="connsiteY45" fmla="*/ 115253 h 407670"/>
                        <a:gd name="connsiteX46" fmla="*/ 468630 w 1559242"/>
                        <a:gd name="connsiteY46" fmla="*/ 134303 h 407670"/>
                        <a:gd name="connsiteX47" fmla="*/ 434340 w 1559242"/>
                        <a:gd name="connsiteY47" fmla="*/ 85725 h 407670"/>
                        <a:gd name="connsiteX48" fmla="*/ 371475 w 1559242"/>
                        <a:gd name="connsiteY48" fmla="*/ 67628 h 407670"/>
                        <a:gd name="connsiteX49" fmla="*/ 288607 w 1559242"/>
                        <a:gd name="connsiteY49" fmla="*/ 99060 h 407670"/>
                        <a:gd name="connsiteX50" fmla="*/ 256223 w 1559242"/>
                        <a:gd name="connsiteY50" fmla="*/ 200978 h 407670"/>
                        <a:gd name="connsiteX51" fmla="*/ 287655 w 1559242"/>
                        <a:gd name="connsiteY51" fmla="*/ 307658 h 407670"/>
                        <a:gd name="connsiteX52" fmla="*/ 369570 w 1559242"/>
                        <a:gd name="connsiteY52" fmla="*/ 339090 h 407670"/>
                        <a:gd name="connsiteX53" fmla="*/ 433388 w 1559242"/>
                        <a:gd name="connsiteY53" fmla="*/ 319088 h 407670"/>
                        <a:gd name="connsiteX54" fmla="*/ 471488 w 1559242"/>
                        <a:gd name="connsiteY54" fmla="*/ 256223 h 407670"/>
                        <a:gd name="connsiteX55" fmla="*/ 561975 w 1559242"/>
                        <a:gd name="connsiteY55" fmla="*/ 280988 h 407670"/>
                        <a:gd name="connsiteX56" fmla="*/ 492443 w 1559242"/>
                        <a:gd name="connsiteY56" fmla="*/ 376238 h 407670"/>
                        <a:gd name="connsiteX57" fmla="*/ 369570 w 1559242"/>
                        <a:gd name="connsiteY57" fmla="*/ 407670 h 407670"/>
                        <a:gd name="connsiteX58" fmla="*/ 218123 w 1559242"/>
                        <a:gd name="connsiteY58" fmla="*/ 354330 h 407670"/>
                        <a:gd name="connsiteX59" fmla="*/ 159068 w 1559242"/>
                        <a:gd name="connsiteY59" fmla="*/ 207645 h 407670"/>
                        <a:gd name="connsiteX60" fmla="*/ 218123 w 1559242"/>
                        <a:gd name="connsiteY60" fmla="*/ 55245 h 407670"/>
                        <a:gd name="connsiteX61" fmla="*/ 376238 w 1559242"/>
                        <a:gd name="connsiteY61" fmla="*/ 0 h 407670"/>
                        <a:gd name="connsiteX62" fmla="*/ 376238 w 1559242"/>
                        <a:gd name="connsiteY62" fmla="*/ 0 h 407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59242" h="407670">
                          <a:moveTo>
                            <a:pt x="0" y="324803"/>
                          </a:moveTo>
                          <a:lnTo>
                            <a:pt x="88582" y="324803"/>
                          </a:lnTo>
                          <a:lnTo>
                            <a:pt x="88582" y="400050"/>
                          </a:lnTo>
                          <a:lnTo>
                            <a:pt x="0" y="400050"/>
                          </a:lnTo>
                          <a:lnTo>
                            <a:pt x="0" y="324803"/>
                          </a:lnTo>
                          <a:lnTo>
                            <a:pt x="0" y="324803"/>
                          </a:lnTo>
                          <a:close/>
                          <a:moveTo>
                            <a:pt x="851535" y="68580"/>
                          </a:moveTo>
                          <a:cubicBezTo>
                            <a:pt x="813435" y="68580"/>
                            <a:pt x="782003" y="80010"/>
                            <a:pt x="758190" y="101918"/>
                          </a:cubicBezTo>
                          <a:cubicBezTo>
                            <a:pt x="734378" y="124778"/>
                            <a:pt x="722947" y="158115"/>
                            <a:pt x="722947" y="203835"/>
                          </a:cubicBezTo>
                          <a:cubicBezTo>
                            <a:pt x="722947" y="248603"/>
                            <a:pt x="735330" y="281940"/>
                            <a:pt x="759143" y="304800"/>
                          </a:cubicBezTo>
                          <a:cubicBezTo>
                            <a:pt x="782955" y="327660"/>
                            <a:pt x="814388" y="339090"/>
                            <a:pt x="851535" y="339090"/>
                          </a:cubicBezTo>
                          <a:cubicBezTo>
                            <a:pt x="888682" y="339090"/>
                            <a:pt x="919163" y="327660"/>
                            <a:pt x="942976" y="304800"/>
                          </a:cubicBezTo>
                          <a:cubicBezTo>
                            <a:pt x="966788" y="281940"/>
                            <a:pt x="979170" y="247650"/>
                            <a:pt x="979170" y="201930"/>
                          </a:cubicBezTo>
                          <a:cubicBezTo>
                            <a:pt x="979170" y="157163"/>
                            <a:pt x="967740" y="122873"/>
                            <a:pt x="943928" y="100965"/>
                          </a:cubicBezTo>
                          <a:cubicBezTo>
                            <a:pt x="920115" y="79058"/>
                            <a:pt x="889635" y="68580"/>
                            <a:pt x="851535" y="68580"/>
                          </a:cubicBezTo>
                          <a:lnTo>
                            <a:pt x="851535" y="68580"/>
                          </a:lnTo>
                          <a:close/>
                          <a:moveTo>
                            <a:pt x="1113472" y="6668"/>
                          </a:moveTo>
                          <a:lnTo>
                            <a:pt x="1252538" y="6668"/>
                          </a:lnTo>
                          <a:lnTo>
                            <a:pt x="1336357" y="275273"/>
                          </a:lnTo>
                          <a:lnTo>
                            <a:pt x="1419226" y="6668"/>
                          </a:lnTo>
                          <a:lnTo>
                            <a:pt x="1559243" y="6668"/>
                          </a:lnTo>
                          <a:lnTo>
                            <a:pt x="1559243" y="400050"/>
                          </a:lnTo>
                          <a:lnTo>
                            <a:pt x="1472565" y="400050"/>
                          </a:lnTo>
                          <a:lnTo>
                            <a:pt x="1472565" y="90488"/>
                          </a:lnTo>
                          <a:lnTo>
                            <a:pt x="1381126" y="400050"/>
                          </a:lnTo>
                          <a:lnTo>
                            <a:pt x="1291590" y="400050"/>
                          </a:lnTo>
                          <a:lnTo>
                            <a:pt x="1200151" y="90488"/>
                          </a:lnTo>
                          <a:lnTo>
                            <a:pt x="1200151" y="400050"/>
                          </a:lnTo>
                          <a:lnTo>
                            <a:pt x="1113472" y="400050"/>
                          </a:lnTo>
                          <a:lnTo>
                            <a:pt x="1113472" y="6668"/>
                          </a:lnTo>
                          <a:lnTo>
                            <a:pt x="1113472" y="6668"/>
                          </a:lnTo>
                          <a:close/>
                          <a:moveTo>
                            <a:pt x="850582" y="0"/>
                          </a:moveTo>
                          <a:cubicBezTo>
                            <a:pt x="918210" y="0"/>
                            <a:pt x="973455" y="18098"/>
                            <a:pt x="1013460" y="54293"/>
                          </a:cubicBezTo>
                          <a:cubicBezTo>
                            <a:pt x="1054418" y="90488"/>
                            <a:pt x="1074420" y="140018"/>
                            <a:pt x="1074420" y="203835"/>
                          </a:cubicBezTo>
                          <a:cubicBezTo>
                            <a:pt x="1074420" y="267653"/>
                            <a:pt x="1054418" y="317183"/>
                            <a:pt x="1013460" y="352425"/>
                          </a:cubicBezTo>
                          <a:cubicBezTo>
                            <a:pt x="972503" y="388620"/>
                            <a:pt x="919163" y="405765"/>
                            <a:pt x="850582" y="405765"/>
                          </a:cubicBezTo>
                          <a:cubicBezTo>
                            <a:pt x="782003" y="405765"/>
                            <a:pt x="727710" y="387668"/>
                            <a:pt x="686753" y="352425"/>
                          </a:cubicBezTo>
                          <a:cubicBezTo>
                            <a:pt x="645795" y="317183"/>
                            <a:pt x="625793" y="267653"/>
                            <a:pt x="625793" y="204788"/>
                          </a:cubicBezTo>
                          <a:cubicBezTo>
                            <a:pt x="625793" y="164783"/>
                            <a:pt x="632460" y="131445"/>
                            <a:pt x="646747" y="103823"/>
                          </a:cubicBezTo>
                          <a:cubicBezTo>
                            <a:pt x="657226" y="83820"/>
                            <a:pt x="671513" y="65723"/>
                            <a:pt x="689610" y="49530"/>
                          </a:cubicBezTo>
                          <a:cubicBezTo>
                            <a:pt x="707707" y="33338"/>
                            <a:pt x="727710" y="21908"/>
                            <a:pt x="749618" y="14288"/>
                          </a:cubicBezTo>
                          <a:cubicBezTo>
                            <a:pt x="779145" y="5715"/>
                            <a:pt x="812482" y="0"/>
                            <a:pt x="850582" y="0"/>
                          </a:cubicBezTo>
                          <a:lnTo>
                            <a:pt x="850582" y="0"/>
                          </a:lnTo>
                          <a:close/>
                          <a:moveTo>
                            <a:pt x="376238" y="0"/>
                          </a:moveTo>
                          <a:cubicBezTo>
                            <a:pt x="432435" y="0"/>
                            <a:pt x="478155" y="14288"/>
                            <a:pt x="513398" y="42863"/>
                          </a:cubicBezTo>
                          <a:cubicBezTo>
                            <a:pt x="534353" y="60008"/>
                            <a:pt x="550545" y="83820"/>
                            <a:pt x="561023" y="115253"/>
                          </a:cubicBezTo>
                          <a:lnTo>
                            <a:pt x="468630" y="134303"/>
                          </a:lnTo>
                          <a:cubicBezTo>
                            <a:pt x="462915" y="114300"/>
                            <a:pt x="451485" y="98108"/>
                            <a:pt x="434340" y="85725"/>
                          </a:cubicBezTo>
                          <a:cubicBezTo>
                            <a:pt x="417195" y="74295"/>
                            <a:pt x="396240" y="67628"/>
                            <a:pt x="371475" y="67628"/>
                          </a:cubicBezTo>
                          <a:cubicBezTo>
                            <a:pt x="337185" y="67628"/>
                            <a:pt x="309563" y="78105"/>
                            <a:pt x="288607" y="99060"/>
                          </a:cubicBezTo>
                          <a:cubicBezTo>
                            <a:pt x="267653" y="120015"/>
                            <a:pt x="256223" y="154305"/>
                            <a:pt x="256223" y="200978"/>
                          </a:cubicBezTo>
                          <a:cubicBezTo>
                            <a:pt x="256223" y="250508"/>
                            <a:pt x="266700" y="285750"/>
                            <a:pt x="287655" y="307658"/>
                          </a:cubicBezTo>
                          <a:cubicBezTo>
                            <a:pt x="308610" y="328613"/>
                            <a:pt x="336232" y="339090"/>
                            <a:pt x="369570" y="339090"/>
                          </a:cubicBezTo>
                          <a:cubicBezTo>
                            <a:pt x="394335" y="339090"/>
                            <a:pt x="415290" y="332423"/>
                            <a:pt x="433388" y="319088"/>
                          </a:cubicBezTo>
                          <a:cubicBezTo>
                            <a:pt x="451485" y="305753"/>
                            <a:pt x="463868" y="284798"/>
                            <a:pt x="471488" y="256223"/>
                          </a:cubicBezTo>
                          <a:lnTo>
                            <a:pt x="561975" y="280988"/>
                          </a:lnTo>
                          <a:cubicBezTo>
                            <a:pt x="547688" y="323850"/>
                            <a:pt x="524828" y="356235"/>
                            <a:pt x="492443" y="376238"/>
                          </a:cubicBezTo>
                          <a:cubicBezTo>
                            <a:pt x="460057" y="397193"/>
                            <a:pt x="419100" y="407670"/>
                            <a:pt x="369570" y="407670"/>
                          </a:cubicBezTo>
                          <a:cubicBezTo>
                            <a:pt x="308610" y="407670"/>
                            <a:pt x="258128" y="389573"/>
                            <a:pt x="218123" y="354330"/>
                          </a:cubicBezTo>
                          <a:cubicBezTo>
                            <a:pt x="179070" y="319088"/>
                            <a:pt x="159068" y="269558"/>
                            <a:pt x="159068" y="207645"/>
                          </a:cubicBezTo>
                          <a:cubicBezTo>
                            <a:pt x="159068" y="141923"/>
                            <a:pt x="179070" y="91440"/>
                            <a:pt x="218123" y="55245"/>
                          </a:cubicBezTo>
                          <a:cubicBezTo>
                            <a:pt x="257175" y="19050"/>
                            <a:pt x="311468" y="0"/>
                            <a:pt x="376238" y="0"/>
                          </a:cubicBezTo>
                          <a:lnTo>
                            <a:pt x="376238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0974DC22-40A1-4A91-94B5-7580ABD8AF1F}"/>
              </a:ext>
            </a:extLst>
          </p:cNvPr>
          <p:cNvGrpSpPr/>
          <p:nvPr/>
        </p:nvGrpSpPr>
        <p:grpSpPr>
          <a:xfrm>
            <a:off x="809384" y="233514"/>
            <a:ext cx="10374271" cy="5301862"/>
            <a:chOff x="783771" y="541589"/>
            <a:chExt cx="10374271" cy="5301862"/>
          </a:xfrm>
        </p:grpSpPr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1523B566-47C5-4855-9B69-BE62D5EDA506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65611B14-A433-453A-B122-2FDD5BFBFAA6}"/>
                </a:ext>
              </a:extLst>
            </p:cNvPr>
            <p:cNvSpPr/>
            <p:nvPr/>
          </p:nvSpPr>
          <p:spPr>
            <a:xfrm>
              <a:off x="2681342" y="4609649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885331C-2D7F-4B75-B243-3A09E5883FEC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1CF4613-AA20-4D80-9D8A-E5FEBB819B74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27C0BF08-1D29-4703-AF0F-779BAD87DC7E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63BF61BC-09F8-4900-A851-E8198C5E7669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BBEF597-626B-471B-AEBB-24278DB87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71" y="4781171"/>
              <a:ext cx="1897571" cy="106228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B97545B-08C4-4A4A-88B5-F026EA05B692}"/>
                </a:ext>
              </a:extLst>
            </p:cNvPr>
            <p:cNvCxnSpPr>
              <a:cxnSpLocks/>
              <a:stCxn id="348" idx="2"/>
              <a:endCxn id="344" idx="6"/>
            </p:cNvCxnSpPr>
            <p:nvPr/>
          </p:nvCxnSpPr>
          <p:spPr>
            <a:xfrm flipH="1" flipV="1">
              <a:off x="2892724" y="4715340"/>
              <a:ext cx="1403525" cy="19975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0461B1D3-93A9-4822-97E4-066926C6ED06}"/>
                </a:ext>
              </a:extLst>
            </p:cNvPr>
            <p:cNvCxnSpPr>
              <a:cxnSpLocks/>
              <a:stCxn id="345" idx="3"/>
              <a:endCxn id="34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6045EEFB-E494-416A-BF63-AD76970FE4EF}"/>
                </a:ext>
              </a:extLst>
            </p:cNvPr>
            <p:cNvCxnSpPr>
              <a:cxnSpLocks/>
              <a:stCxn id="349" idx="2"/>
              <a:endCxn id="345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1F474DBA-0C91-45BA-9D6D-F6E94B6CB0AE}"/>
                </a:ext>
              </a:extLst>
            </p:cNvPr>
            <p:cNvCxnSpPr>
              <a:cxnSpLocks/>
              <a:stCxn id="346" idx="3"/>
              <a:endCxn id="34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401AF6BF-F662-489E-B575-3FB1F8A0A487}"/>
                </a:ext>
              </a:extLst>
            </p:cNvPr>
            <p:cNvCxnSpPr>
              <a:cxnSpLocks/>
              <a:stCxn id="346" idx="6"/>
              <a:endCxn id="347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1BA5F8A1-3403-4B35-8670-86665A7EBFCE}"/>
                </a:ext>
              </a:extLst>
            </p:cNvPr>
            <p:cNvCxnSpPr>
              <a:cxnSpLocks/>
              <a:stCxn id="347" idx="7"/>
            </p:cNvCxnSpPr>
            <p:nvPr/>
          </p:nvCxnSpPr>
          <p:spPr>
            <a:xfrm flipV="1">
              <a:off x="9092136" y="541589"/>
              <a:ext cx="2065906" cy="180788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2EF83-3D6B-4655-B46D-4E39FE859109}"/>
              </a:ext>
            </a:extLst>
          </p:cNvPr>
          <p:cNvGrpSpPr/>
          <p:nvPr/>
        </p:nvGrpSpPr>
        <p:grpSpPr>
          <a:xfrm>
            <a:off x="2983095" y="1141182"/>
            <a:ext cx="7324350" cy="3464857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9CE084-ED04-4FBE-BC49-5E691515FC14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82617E-926E-40E3-A2E6-475B359F2AF7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79FB4D-29B4-4C64-841A-D79561D03EA8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E979BC-A93D-4EEC-AD38-CF68B5D10964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6E6769-17BF-4E5F-AE2D-D628DEDA90A2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36C131-5AEF-4CBD-83C5-EFAA4195CB58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E9C1DA-CAD9-4486-B13B-44B6640EAA78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F2B854-2467-4122-9406-8EAD21AC54CF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3D9832C-BD4B-479E-A509-68BC768F4B4A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853BB5-C532-44E6-A635-7D8D2BC7AB68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3AB0E93-F5F8-493B-B6D8-25636064498D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0DEC72-BC77-492B-8462-0A1CB88CFC2F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/>
              <a:bevelB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A156E126-4CE1-45AC-A741-A5063D93F6F1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Bell MT" panose="02020503060305020303" pitchFamily="18" charset="0"/>
              </a:endParaRP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5D81D04-8756-499D-BCFC-119B7E0013FE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/>
              <a:bevelB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News Crawling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B9FF8D-82FA-4382-BD4B-0840D88F4D74}"/>
              </a:ext>
            </a:extLst>
          </p:cNvPr>
          <p:cNvSpPr txBox="1"/>
          <p:nvPr/>
        </p:nvSpPr>
        <p:spPr>
          <a:xfrm>
            <a:off x="5600138" y="5576256"/>
            <a:ext cx="100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PPT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57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보도자료 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+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지면기사 중심으로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C6E551-114A-49DC-A49C-E097F1687610}"/>
              </a:ext>
            </a:extLst>
          </p:cNvPr>
          <p:cNvSpPr txBox="1"/>
          <p:nvPr/>
        </p:nvSpPr>
        <p:spPr>
          <a:xfrm>
            <a:off x="380005" y="2150844"/>
            <a:ext cx="230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Trouble</a:t>
            </a:r>
            <a:endParaRPr lang="ko-KR" altLang="en-US" sz="36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1F1553-1CFE-47BE-9F3A-67E60D572DF6}"/>
              </a:ext>
            </a:extLst>
          </p:cNvPr>
          <p:cNvSpPr txBox="1"/>
          <p:nvPr/>
        </p:nvSpPr>
        <p:spPr>
          <a:xfrm flipH="1">
            <a:off x="7217248" y="2139246"/>
            <a:ext cx="284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날짜가 아닌 다른 값이 추출 되는 상황 발생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7217247" y="4184233"/>
            <a:ext cx="284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뉴스 사이트별 날짜 추출 코드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015F47-3F67-46D5-B021-30A2ADFA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33" y="2036864"/>
            <a:ext cx="3381847" cy="3429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978FC-1BE6-415E-9060-6F57DC4C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59" y="2520911"/>
            <a:ext cx="3010320" cy="2762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37C8B8-8D11-4F32-8AB9-D627A6561900}"/>
              </a:ext>
            </a:extLst>
          </p:cNvPr>
          <p:cNvCxnSpPr/>
          <p:nvPr/>
        </p:nvCxnSpPr>
        <p:spPr>
          <a:xfrm>
            <a:off x="3989065" y="2339593"/>
            <a:ext cx="45858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3400C83-CF99-413E-93EA-8C345E4C418D}"/>
              </a:ext>
            </a:extLst>
          </p:cNvPr>
          <p:cNvCxnSpPr/>
          <p:nvPr/>
        </p:nvCxnSpPr>
        <p:spPr>
          <a:xfrm>
            <a:off x="3795597" y="2791501"/>
            <a:ext cx="45858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F7DC86A-C502-4D17-AD1F-AAD9C4348CFC}"/>
              </a:ext>
            </a:extLst>
          </p:cNvPr>
          <p:cNvSpPr txBox="1"/>
          <p:nvPr/>
        </p:nvSpPr>
        <p:spPr>
          <a:xfrm>
            <a:off x="380005" y="3861068"/>
            <a:ext cx="230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Solution</a:t>
            </a:r>
            <a:endParaRPr lang="ko-KR" alt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AF79F1-7AD9-4AC9-AE93-3A7FA9875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462" y="3397002"/>
            <a:ext cx="3228818" cy="31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376D271-00EF-460C-B31F-DFB7763B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21" y="3869933"/>
            <a:ext cx="4043475" cy="276712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Semantic Analysis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10313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Naver</a:t>
            </a:r>
            <a:r>
              <a:rPr lang="en-US" altLang="ko-KR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Review Pretrained Weight </a:t>
            </a:r>
            <a:r>
              <a:rPr lang="ko-KR" altLang="en-US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</a:t>
            </a:r>
            <a:r>
              <a:rPr lang="en-US" altLang="ko-KR" sz="12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(Environment : Ubuntu 18.04.5 LTS, GPU : V100 32GB)  </a:t>
            </a:r>
            <a:endParaRPr lang="ko-KR" altLang="en-US" sz="16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16256-DAEB-47AD-8F12-C3F87DB6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05" y="1893490"/>
            <a:ext cx="3192928" cy="13885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0B9DC8-0258-4CCE-BE47-4E28877F82E9}"/>
              </a:ext>
            </a:extLst>
          </p:cNvPr>
          <p:cNvSpPr txBox="1"/>
          <p:nvPr/>
        </p:nvSpPr>
        <p:spPr>
          <a:xfrm>
            <a:off x="3631744" y="2240945"/>
            <a:ext cx="246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Label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 = </a:t>
            </a:r>
            <a:r>
              <a:rPr lang="ko-KR" altLang="en-US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부정</a:t>
            </a:r>
            <a:endParaRPr lang="en-US" altLang="ko-KR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Label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 = </a:t>
            </a:r>
            <a:r>
              <a:rPr lang="ko-KR" altLang="en-US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긍정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7DE5-49F5-4037-91A3-971971401F9A}"/>
              </a:ext>
            </a:extLst>
          </p:cNvPr>
          <p:cNvSpPr txBox="1"/>
          <p:nvPr/>
        </p:nvSpPr>
        <p:spPr>
          <a:xfrm>
            <a:off x="336310" y="3406701"/>
            <a:ext cx="2701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Epoch</a:t>
            </a:r>
            <a:r>
              <a:rPr lang="ko-KR" altLang="en-US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 </a:t>
            </a:r>
            <a:r>
              <a:rPr lang="ko-KR" altLang="en-US" sz="16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훈련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6A76D2-DC21-4E14-86DF-7451ABFF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460" y="1780612"/>
            <a:ext cx="4437473" cy="1740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3E21FB-2ACB-4363-B1A3-D367A9A5A01C}"/>
              </a:ext>
            </a:extLst>
          </p:cNvPr>
          <p:cNvSpPr txBox="1"/>
          <p:nvPr/>
        </p:nvSpPr>
        <p:spPr>
          <a:xfrm>
            <a:off x="7779940" y="3611512"/>
            <a:ext cx="24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Train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score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0.96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9A2E9A-A18A-4FFC-A572-0AF6F6C85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05" y="3869933"/>
            <a:ext cx="4046156" cy="253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7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6A2411-9823-4277-A173-A6713182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35" y="2214607"/>
            <a:ext cx="3844376" cy="2374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D33A33-7FDE-41B0-BB32-6AAED3FB7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817"/>
            <a:ext cx="4529525" cy="271771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57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1557568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Train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pic>
        <p:nvPicPr>
          <p:cNvPr id="16" name="Picture 0">
            <a:extLst>
              <a:ext uri="{FF2B5EF4-FFF2-40B4-BE49-F238E27FC236}">
                <a16:creationId xmlns:a16="http://schemas.microsoft.com/office/drawing/2014/main" id="{1B8FFA2C-C5B3-48E1-94E0-A9EA4D33E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32446" y="2158194"/>
            <a:ext cx="3764280" cy="1173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5B2EF17-ADCD-4C56-9CFB-E08B925FF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266" y="4871315"/>
            <a:ext cx="2452734" cy="18684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E79E72-D3BC-465A-BC6C-BAD648C53CF4}"/>
              </a:ext>
            </a:extLst>
          </p:cNvPr>
          <p:cNvSpPr txBox="1"/>
          <p:nvPr/>
        </p:nvSpPr>
        <p:spPr>
          <a:xfrm>
            <a:off x="6134429" y="1448409"/>
            <a:ext cx="38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Label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 = </a:t>
            </a:r>
            <a:r>
              <a:rPr lang="ko-KR" altLang="en-US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하락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,Label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 = </a:t>
            </a:r>
            <a:r>
              <a:rPr lang="ko-KR" altLang="en-US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AF05A7-881F-4CB6-840B-4B9F98DB77FE}"/>
              </a:ext>
            </a:extLst>
          </p:cNvPr>
          <p:cNvSpPr txBox="1"/>
          <p:nvPr/>
        </p:nvSpPr>
        <p:spPr>
          <a:xfrm flipH="1">
            <a:off x="5711126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Test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pic>
        <p:nvPicPr>
          <p:cNvPr id="1026" name="Picture 2" descr="Arrow Icon 4410726">
            <a:extLst>
              <a:ext uri="{FF2B5EF4-FFF2-40B4-BE49-F238E27FC236}">
                <a16:creationId xmlns:a16="http://schemas.microsoft.com/office/drawing/2014/main" id="{790FF2A0-1649-49B1-9426-44F9D2CA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77" y="5313687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7371078" y="5428561"/>
            <a:ext cx="268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정확도</a:t>
            </a:r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54.54%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F121A5D0-6205-4106-AC87-F9B258590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79106" y="3401769"/>
            <a:ext cx="3817620" cy="1104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7B7EF63E-C516-44B2-AB33-9F671D241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63865" y="4746945"/>
            <a:ext cx="2600611" cy="20311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8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44CCE8BF-1B05-4D93-BC6B-9FD54C985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7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9500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Investing.com 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831660" y="1907029"/>
            <a:ext cx="260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긍정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–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부정 반응개수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8AF7C70F-F8DA-4AD2-BA9C-CCB8FE61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266" y="2310947"/>
            <a:ext cx="3073400" cy="19974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D8A0C2-8573-4D8B-AB65-34892CB0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7" y="2277263"/>
            <a:ext cx="1972977" cy="2031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3C1E94-5787-4695-8DB2-344421815290}"/>
              </a:ext>
            </a:extLst>
          </p:cNvPr>
          <p:cNvSpPr txBox="1"/>
          <p:nvPr/>
        </p:nvSpPr>
        <p:spPr>
          <a:xfrm flipH="1">
            <a:off x="6188304" y="2682207"/>
            <a:ext cx="2615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긍정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=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긍정 반응 개수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부정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= </a:t>
            </a:r>
            <a:r>
              <a:rPr lang="en-US" altLang="ko-KR" sz="2400" b="1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-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부정 반응 개수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16E99A-8F7B-4825-98BC-8DBB26F6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048" y="4415215"/>
            <a:ext cx="2792593" cy="847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E7118B-7ECE-4547-A13F-67B311C8D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407" y="3997967"/>
            <a:ext cx="2792593" cy="12648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94934C-61A6-4173-B0F4-B992182E3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31" y="4343026"/>
            <a:ext cx="2910738" cy="2407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50E409-AD6D-4ADE-B124-944EAFE25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3961" y="3999315"/>
            <a:ext cx="2998893" cy="2527067"/>
          </a:xfrm>
          <a:prstGeom prst="rect">
            <a:avLst/>
          </a:prstGeom>
        </p:spPr>
      </p:pic>
      <p:pic>
        <p:nvPicPr>
          <p:cNvPr id="26" name="Picture 2" descr="Arrow Icon 4410726">
            <a:extLst>
              <a:ext uri="{FF2B5EF4-FFF2-40B4-BE49-F238E27FC236}">
                <a16:creationId xmlns:a16="http://schemas.microsoft.com/office/drawing/2014/main" id="{CFF8980E-B94D-46F8-AC04-D3B5AB7A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69" y="5093588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C681F9-1600-4CF2-A783-EE7DBB492430}"/>
              </a:ext>
            </a:extLst>
          </p:cNvPr>
          <p:cNvSpPr txBox="1"/>
          <p:nvPr/>
        </p:nvSpPr>
        <p:spPr>
          <a:xfrm>
            <a:off x="3786641" y="5293094"/>
            <a:ext cx="268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 Forest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54.54 -&gt; 63.6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FB45E7-D9B4-423E-8152-1CE834F842E2}"/>
              </a:ext>
            </a:extLst>
          </p:cNvPr>
          <p:cNvSpPr txBox="1"/>
          <p:nvPr/>
        </p:nvSpPr>
        <p:spPr>
          <a:xfrm>
            <a:off x="9387249" y="5293094"/>
            <a:ext cx="268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54.54 -&gt; 45.45%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9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5263CC31-3046-4585-AD13-FFA1F5B3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16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9500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>
                <a:solidFill>
                  <a:srgbClr val="00B0F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Preprocessing</a:t>
            </a:r>
            <a:r>
              <a:rPr lang="ko-KR" altLang="en-US" sz="2800" b="1" dirty="0">
                <a:solidFill>
                  <a:srgbClr val="00B0F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90E75-B7E8-4C3C-A9EA-E82B69D65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06653"/>
              </p:ext>
            </p:extLst>
          </p:nvPr>
        </p:nvGraphicFramePr>
        <p:xfrm>
          <a:off x="1066301" y="2445980"/>
          <a:ext cx="986416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32">
                  <a:extLst>
                    <a:ext uri="{9D8B030D-6E8A-4147-A177-3AD203B41FA5}">
                      <a16:colId xmlns:a16="http://schemas.microsoft.com/office/drawing/2014/main" val="2011728730"/>
                    </a:ext>
                  </a:extLst>
                </a:gridCol>
                <a:gridCol w="2810934">
                  <a:extLst>
                    <a:ext uri="{9D8B030D-6E8A-4147-A177-3AD203B41FA5}">
                      <a16:colId xmlns:a16="http://schemas.microsoft.com/office/drawing/2014/main" val="197198935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4264255942"/>
                    </a:ext>
                  </a:extLst>
                </a:gridCol>
                <a:gridCol w="1371602">
                  <a:extLst>
                    <a:ext uri="{9D8B030D-6E8A-4147-A177-3AD203B41FA5}">
                      <a16:colId xmlns:a16="http://schemas.microsoft.com/office/drawing/2014/main" val="1400416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전처리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7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Score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up-down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Price, 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24.24%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6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LGBM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54.55%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0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Standard Scaling(Price)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Price, </a:t>
                      </a:r>
                      <a:r>
                        <a:rPr lang="en-US" altLang="ko-KR" dirty="0" err="1"/>
                        <a:t>up_count</a:t>
                      </a:r>
                      <a:r>
                        <a:rPr lang="en-US" altLang="ko-KR" dirty="0"/>
                        <a:t>, -</a:t>
                      </a:r>
                      <a:r>
                        <a:rPr lang="en-US" altLang="ko-KR" dirty="0" err="1"/>
                        <a:t>down_count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4"/>
                          </a:solidFill>
                        </a:rPr>
                        <a:t>72.73%</a:t>
                      </a:r>
                      <a:endParaRPr lang="ko-KR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4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LGBM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54.55%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46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36.36%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6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LGBM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4"/>
                          </a:solidFill>
                        </a:rPr>
                        <a:t>72.73%</a:t>
                      </a:r>
                      <a:endParaRPr lang="ko-KR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8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RandomFoest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Standard Scaling(Price)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Score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up-down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Price, </a:t>
                      </a:r>
                      <a:r>
                        <a:rPr lang="en-US" altLang="ko-KR" dirty="0" err="1"/>
                        <a:t>up_count</a:t>
                      </a:r>
                      <a:r>
                        <a:rPr lang="en-US" altLang="ko-KR" dirty="0"/>
                        <a:t>, -</a:t>
                      </a:r>
                      <a:r>
                        <a:rPr lang="en-US" altLang="ko-KR" dirty="0" err="1"/>
                        <a:t>down_count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4"/>
                          </a:solidFill>
                        </a:rPr>
                        <a:t>72.73%</a:t>
                      </a:r>
                      <a:endParaRPr lang="ko-KR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053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LGBM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63.64%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91593"/>
                  </a:ext>
                </a:extLst>
              </a:tr>
            </a:tbl>
          </a:graphicData>
        </a:graphic>
      </p:graphicFrame>
      <p:pic>
        <p:nvPicPr>
          <p:cNvPr id="13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5B451B3E-6692-41F3-9933-9E6C8B8A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7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9500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Naver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news 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C1E94-5787-4695-8DB2-344421815290}"/>
              </a:ext>
            </a:extLst>
          </p:cNvPr>
          <p:cNvSpPr txBox="1"/>
          <p:nvPr/>
        </p:nvSpPr>
        <p:spPr>
          <a:xfrm flipH="1">
            <a:off x="904831" y="1928514"/>
            <a:ext cx="492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1. News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 컬럼 구분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C681F9-1600-4CF2-A783-EE7DBB492430}"/>
              </a:ext>
            </a:extLst>
          </p:cNvPr>
          <p:cNvSpPr txBox="1"/>
          <p:nvPr/>
        </p:nvSpPr>
        <p:spPr>
          <a:xfrm>
            <a:off x="941934" y="2297846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45.45%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6DBBC8-57B3-467F-9069-9AF0EE5EDF0C}"/>
              </a:ext>
            </a:extLst>
          </p:cNvPr>
          <p:cNvSpPr txBox="1"/>
          <p:nvPr/>
        </p:nvSpPr>
        <p:spPr>
          <a:xfrm>
            <a:off x="3671636" y="2294072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45.45%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36152-E3E2-4C4F-8ADD-2B99F2448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79" y="2692899"/>
            <a:ext cx="3234188" cy="16337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A260EF-B356-4015-B31A-2ADD31D4297E}"/>
              </a:ext>
            </a:extLst>
          </p:cNvPr>
          <p:cNvSpPr txBox="1"/>
          <p:nvPr/>
        </p:nvSpPr>
        <p:spPr>
          <a:xfrm flipH="1">
            <a:off x="6254122" y="1928514"/>
            <a:ext cx="528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2. News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 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EDC83-B49E-476C-AA76-4BDDFFBE35DD}"/>
              </a:ext>
            </a:extLst>
          </p:cNvPr>
          <p:cNvSpPr txBox="1"/>
          <p:nvPr/>
        </p:nvSpPr>
        <p:spPr>
          <a:xfrm>
            <a:off x="6619478" y="2297846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ED0E6D-3448-44F5-AE48-24310179AA90}"/>
              </a:ext>
            </a:extLst>
          </p:cNvPr>
          <p:cNvSpPr txBox="1"/>
          <p:nvPr/>
        </p:nvSpPr>
        <p:spPr>
          <a:xfrm>
            <a:off x="9349180" y="2294072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45.45%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7482D-DF2D-4DE9-A09F-AE6942C4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10" y="2610994"/>
            <a:ext cx="2508437" cy="19491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99195F-D3A8-4541-BC01-5A9B4AA664FB}"/>
              </a:ext>
            </a:extLst>
          </p:cNvPr>
          <p:cNvSpPr txBox="1"/>
          <p:nvPr/>
        </p:nvSpPr>
        <p:spPr>
          <a:xfrm flipH="1">
            <a:off x="904831" y="4572599"/>
            <a:ext cx="303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107DF7-82F3-4A77-8BE0-8BAA5436D38B}"/>
              </a:ext>
            </a:extLst>
          </p:cNvPr>
          <p:cNvSpPr txBox="1"/>
          <p:nvPr/>
        </p:nvSpPr>
        <p:spPr>
          <a:xfrm flipH="1">
            <a:off x="6254121" y="4572599"/>
            <a:ext cx="357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50FF24-C05C-44C7-A8F6-380B9165DF5E}"/>
              </a:ext>
            </a:extLst>
          </p:cNvPr>
          <p:cNvSpPr txBox="1"/>
          <p:nvPr/>
        </p:nvSpPr>
        <p:spPr>
          <a:xfrm>
            <a:off x="941934" y="5006974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8F9A-59ED-4289-B0BB-723104454C3A}"/>
              </a:ext>
            </a:extLst>
          </p:cNvPr>
          <p:cNvSpPr txBox="1"/>
          <p:nvPr/>
        </p:nvSpPr>
        <p:spPr>
          <a:xfrm>
            <a:off x="3671636" y="5003200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86.1%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420346-D5FF-4D98-BCE8-F26A469111EC}"/>
              </a:ext>
            </a:extLst>
          </p:cNvPr>
          <p:cNvSpPr txBox="1"/>
          <p:nvPr/>
        </p:nvSpPr>
        <p:spPr>
          <a:xfrm>
            <a:off x="6445381" y="5006974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9FE10A-FBFA-4E3E-A03E-8C85DB8FAC7A}"/>
              </a:ext>
            </a:extLst>
          </p:cNvPr>
          <p:cNvSpPr txBox="1"/>
          <p:nvPr/>
        </p:nvSpPr>
        <p:spPr>
          <a:xfrm>
            <a:off x="9175083" y="5003200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86.1%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16A938-3B15-47CA-8A93-E168720B1A17}"/>
              </a:ext>
            </a:extLst>
          </p:cNvPr>
          <p:cNvSpPr txBox="1"/>
          <p:nvPr/>
        </p:nvSpPr>
        <p:spPr>
          <a:xfrm>
            <a:off x="1506071" y="5694397"/>
            <a:ext cx="9500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주식의 종가를 </a:t>
            </a:r>
            <a:r>
              <a:rPr lang="ko-KR" altLang="en-US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정규화한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후 뉴스의 반응을 추가하였을 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더욱 유의미한 결과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도출</a:t>
            </a:r>
          </a:p>
        </p:txBody>
      </p:sp>
      <p:pic>
        <p:nvPicPr>
          <p:cNvPr id="33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E83E4D3D-ABAA-4C09-9DD8-6F79DC0B4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7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Samsung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598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LSTM(Investing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+ News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반응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C1E94-5787-4695-8DB2-344421815290}"/>
              </a:ext>
            </a:extLst>
          </p:cNvPr>
          <p:cNvSpPr txBox="1"/>
          <p:nvPr/>
        </p:nvSpPr>
        <p:spPr>
          <a:xfrm flipH="1">
            <a:off x="6254121" y="2023185"/>
            <a:ext cx="492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1. News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 컬럼 구분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A260EF-B356-4015-B31A-2ADD31D4297E}"/>
              </a:ext>
            </a:extLst>
          </p:cNvPr>
          <p:cNvSpPr txBox="1"/>
          <p:nvPr/>
        </p:nvSpPr>
        <p:spPr>
          <a:xfrm flipH="1">
            <a:off x="6254122" y="3342452"/>
            <a:ext cx="528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2. News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데이터 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EDC83-B49E-476C-AA76-4BDDFFBE35DD}"/>
              </a:ext>
            </a:extLst>
          </p:cNvPr>
          <p:cNvSpPr txBox="1"/>
          <p:nvPr/>
        </p:nvSpPr>
        <p:spPr>
          <a:xfrm>
            <a:off x="7740226" y="2777295"/>
            <a:ext cx="195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Accuracy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16A938-3B15-47CA-8A93-E168720B1A17}"/>
              </a:ext>
            </a:extLst>
          </p:cNvPr>
          <p:cNvSpPr txBox="1"/>
          <p:nvPr/>
        </p:nvSpPr>
        <p:spPr>
          <a:xfrm>
            <a:off x="1204623" y="5934712"/>
            <a:ext cx="9500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기존의 최고 성능을 뛰어넘지 않음</a:t>
            </a:r>
          </a:p>
        </p:txBody>
      </p:sp>
      <p:pic>
        <p:nvPicPr>
          <p:cNvPr id="33" name="Picture 4" descr="로고 | 브랜드 아이덴티티 | 회사 소개 | Samsung 대한민국">
            <a:extLst>
              <a:ext uri="{FF2B5EF4-FFF2-40B4-BE49-F238E27FC236}">
                <a16:creationId xmlns:a16="http://schemas.microsoft.com/office/drawing/2014/main" id="{E83E4D3D-ABAA-4C09-9DD8-6F79DC0B4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"/>
            <a:ext cx="1498600" cy="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9B1301-9A56-43A7-9F4B-318FF3DF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3" y="1990953"/>
            <a:ext cx="5163271" cy="22291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2B2570-DE3E-476C-8BAF-3E6506DC6BBD}"/>
              </a:ext>
            </a:extLst>
          </p:cNvPr>
          <p:cNvSpPr txBox="1"/>
          <p:nvPr/>
        </p:nvSpPr>
        <p:spPr>
          <a:xfrm>
            <a:off x="7757160" y="4061384"/>
            <a:ext cx="193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Accuracy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8AF720-746D-4740-A43B-14A2A0FDFE84}"/>
              </a:ext>
            </a:extLst>
          </p:cNvPr>
          <p:cNvSpPr txBox="1"/>
          <p:nvPr/>
        </p:nvSpPr>
        <p:spPr>
          <a:xfrm>
            <a:off x="239423" y="4331468"/>
            <a:ext cx="404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Loss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RMSE,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Optimizer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=</a:t>
            </a:r>
            <a:r>
              <a:rPr lang="ko-KR" altLang="en-US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1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Adam, Epoch = 100</a:t>
            </a:r>
            <a:endParaRPr lang="ko-KR" altLang="en-US" sz="1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F209D7-71BE-44A2-822A-79DA6CB0B890}"/>
              </a:ext>
            </a:extLst>
          </p:cNvPr>
          <p:cNvSpPr txBox="1"/>
          <p:nvPr/>
        </p:nvSpPr>
        <p:spPr>
          <a:xfrm flipH="1">
            <a:off x="6254122" y="4513508"/>
            <a:ext cx="528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주가만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Standard Scaling)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01D512-C974-4E74-B6B7-B4B36ED9BDC4}"/>
              </a:ext>
            </a:extLst>
          </p:cNvPr>
          <p:cNvSpPr txBox="1"/>
          <p:nvPr/>
        </p:nvSpPr>
        <p:spPr>
          <a:xfrm>
            <a:off x="9957169" y="4506400"/>
            <a:ext cx="193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Accuracy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70%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471D6-A2BF-4A32-A383-006FC24D1F5D}"/>
              </a:ext>
            </a:extLst>
          </p:cNvPr>
          <p:cNvSpPr txBox="1"/>
          <p:nvPr/>
        </p:nvSpPr>
        <p:spPr>
          <a:xfrm flipH="1">
            <a:off x="6254122" y="4973112"/>
            <a:ext cx="370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주가만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주가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0A37E8-782A-47B9-A78C-9F2E91337B0F}"/>
              </a:ext>
            </a:extLst>
          </p:cNvPr>
          <p:cNvSpPr txBox="1"/>
          <p:nvPr/>
        </p:nvSpPr>
        <p:spPr>
          <a:xfrm>
            <a:off x="9957169" y="4973112"/>
            <a:ext cx="193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Accuracy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70%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35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57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1557568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Train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pic>
        <p:nvPicPr>
          <p:cNvPr id="16" name="Picture 0">
            <a:extLst>
              <a:ext uri="{FF2B5EF4-FFF2-40B4-BE49-F238E27FC236}">
                <a16:creationId xmlns:a16="http://schemas.microsoft.com/office/drawing/2014/main" id="{1B8FFA2C-C5B3-48E1-94E0-A9EA4D33E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2446" y="2158194"/>
            <a:ext cx="3764280" cy="1173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E79E72-D3BC-465A-BC6C-BAD648C53CF4}"/>
              </a:ext>
            </a:extLst>
          </p:cNvPr>
          <p:cNvSpPr txBox="1"/>
          <p:nvPr/>
        </p:nvSpPr>
        <p:spPr>
          <a:xfrm>
            <a:off x="9046963" y="1690180"/>
            <a:ext cx="234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Preprocessing X</a:t>
            </a:r>
            <a:endParaRPr lang="ko-KR" altLang="en-US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AF05A7-881F-4CB6-840B-4B9F98DB77FE}"/>
              </a:ext>
            </a:extLst>
          </p:cNvPr>
          <p:cNvSpPr txBox="1"/>
          <p:nvPr/>
        </p:nvSpPr>
        <p:spPr>
          <a:xfrm flipH="1">
            <a:off x="5711126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Test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142918" y="5218205"/>
            <a:ext cx="3735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After, </a:t>
            </a:r>
            <a:r>
              <a:rPr lang="en-US" altLang="ko-KR" sz="2400" b="1" dirty="0" err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StandardScaling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F121A5D0-6205-4106-AC87-F9B25859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9106" y="3401769"/>
            <a:ext cx="3817620" cy="1104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889080-3996-4C0C-9F59-14C068546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" y="2008837"/>
            <a:ext cx="4390363" cy="263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6D227B-7C1D-495E-8096-F8E1226C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302" y="2222674"/>
            <a:ext cx="3693604" cy="2358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2010ED-FACD-4134-9A5C-889E54978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001" y="4746651"/>
            <a:ext cx="3724795" cy="943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88EE88-DDF0-4709-B9B2-EE9B7E3DD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001" y="5793354"/>
            <a:ext cx="3839111" cy="914528"/>
          </a:xfrm>
          <a:prstGeom prst="rect">
            <a:avLst/>
          </a:prstGeom>
        </p:spPr>
      </p:pic>
      <p:pic>
        <p:nvPicPr>
          <p:cNvPr id="21" name="Picture 2" descr="Arrow Icon 4410726">
            <a:extLst>
              <a:ext uri="{FF2B5EF4-FFF2-40B4-BE49-F238E27FC236}">
                <a16:creationId xmlns:a16="http://schemas.microsoft.com/office/drawing/2014/main" id="{AE2D29FD-97DE-46C4-8550-067E7320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836" y="4746651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rrow Icon 4410726">
            <a:extLst>
              <a:ext uri="{FF2B5EF4-FFF2-40B4-BE49-F238E27FC236}">
                <a16:creationId xmlns:a16="http://schemas.microsoft.com/office/drawing/2014/main" id="{E10EBBB0-5C6D-4CD0-8277-FD15B7B1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836" y="5786124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126F-1AA1-459C-95A5-F3C81792F2B3}"/>
              </a:ext>
            </a:extLst>
          </p:cNvPr>
          <p:cNvSpPr txBox="1"/>
          <p:nvPr/>
        </p:nvSpPr>
        <p:spPr>
          <a:xfrm>
            <a:off x="8946299" y="4882001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72.7%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2B4E6D-5046-4667-AC39-64CA52A41871}"/>
              </a:ext>
            </a:extLst>
          </p:cNvPr>
          <p:cNvSpPr txBox="1"/>
          <p:nvPr/>
        </p:nvSpPr>
        <p:spPr>
          <a:xfrm>
            <a:off x="8946299" y="5921474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90.9%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074" name="Picture 2" descr="네이버 로고">
            <a:extLst>
              <a:ext uri="{FF2B5EF4-FFF2-40B4-BE49-F238E27FC236}">
                <a16:creationId xmlns:a16="http://schemas.microsoft.com/office/drawing/2014/main" id="{49537864-79A1-44FB-A58F-640D3A42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7"/>
            <a:ext cx="2015067" cy="83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75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8179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Investing 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1557568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Train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AF05A7-881F-4CB6-840B-4B9F98DB77FE}"/>
              </a:ext>
            </a:extLst>
          </p:cNvPr>
          <p:cNvSpPr txBox="1"/>
          <p:nvPr/>
        </p:nvSpPr>
        <p:spPr>
          <a:xfrm flipH="1">
            <a:off x="5169262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Test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7661109" y="2066117"/>
            <a:ext cx="233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1" name="Picture 2" descr="Arrow Icon 4410726">
            <a:extLst>
              <a:ext uri="{FF2B5EF4-FFF2-40B4-BE49-F238E27FC236}">
                <a16:creationId xmlns:a16="http://schemas.microsoft.com/office/drawing/2014/main" id="{AE2D29FD-97DE-46C4-8550-067E7320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836" y="5082853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126F-1AA1-459C-95A5-F3C81792F2B3}"/>
              </a:ext>
            </a:extLst>
          </p:cNvPr>
          <p:cNvSpPr txBox="1"/>
          <p:nvPr/>
        </p:nvSpPr>
        <p:spPr>
          <a:xfrm>
            <a:off x="9998924" y="2070091"/>
            <a:ext cx="163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63.6%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2B4E6D-5046-4667-AC39-64CA52A41871}"/>
              </a:ext>
            </a:extLst>
          </p:cNvPr>
          <p:cNvSpPr txBox="1"/>
          <p:nvPr/>
        </p:nvSpPr>
        <p:spPr>
          <a:xfrm>
            <a:off x="8830016" y="5158375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무의미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2FA012-EB73-4A32-AF37-D6BA2347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3" y="2162716"/>
            <a:ext cx="3724795" cy="2415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272407-6A03-4DD8-B643-3BE25F25B79F}"/>
              </a:ext>
            </a:extLst>
          </p:cNvPr>
          <p:cNvSpPr txBox="1"/>
          <p:nvPr/>
        </p:nvSpPr>
        <p:spPr>
          <a:xfrm>
            <a:off x="4203114" y="2635066"/>
            <a:ext cx="3735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해당 기간 내 반응이 적음</a:t>
            </a:r>
            <a:endParaRPr lang="en-US" altLang="ko-KR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기간 총 반응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긍정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2,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부정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0)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6C9D9-3523-4599-A5D7-57D1D0DF0767}"/>
              </a:ext>
            </a:extLst>
          </p:cNvPr>
          <p:cNvSpPr txBox="1"/>
          <p:nvPr/>
        </p:nvSpPr>
        <p:spPr>
          <a:xfrm>
            <a:off x="8465442" y="3042351"/>
            <a:ext cx="113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E8F3C-58E1-49A2-956F-AB2218FF2804}"/>
              </a:ext>
            </a:extLst>
          </p:cNvPr>
          <p:cNvSpPr txBox="1"/>
          <p:nvPr/>
        </p:nvSpPr>
        <p:spPr>
          <a:xfrm>
            <a:off x="10024623" y="3042782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050" name="Picture 2" descr="Therefore Icon 4589">
            <a:extLst>
              <a:ext uri="{FF2B5EF4-FFF2-40B4-BE49-F238E27FC236}">
                <a16:creationId xmlns:a16="http://schemas.microsoft.com/office/drawing/2014/main" id="{F7144F21-C435-43ED-8809-25EEC56C3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34" y="3168361"/>
            <a:ext cx="1116535" cy="111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D045FD-6969-4EAC-B392-964DECC34F9A}"/>
              </a:ext>
            </a:extLst>
          </p:cNvPr>
          <p:cNvSpPr txBox="1"/>
          <p:nvPr/>
        </p:nvSpPr>
        <p:spPr>
          <a:xfrm>
            <a:off x="5195180" y="3507552"/>
            <a:ext cx="297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유의미한 변수가 되지 못함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E3597-977F-4A49-95FC-EC342F425D34}"/>
              </a:ext>
            </a:extLst>
          </p:cNvPr>
          <p:cNvSpPr txBox="1"/>
          <p:nvPr/>
        </p:nvSpPr>
        <p:spPr>
          <a:xfrm>
            <a:off x="142918" y="5218205"/>
            <a:ext cx="3735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After, </a:t>
            </a:r>
            <a:r>
              <a:rPr lang="en-US" altLang="ko-KR" sz="2400" b="1" dirty="0" err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StandardScaling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512A6-B4F7-4AAA-A1F8-82CCE72A4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751" y="4746651"/>
            <a:ext cx="3915321" cy="1714739"/>
          </a:xfrm>
          <a:prstGeom prst="rect">
            <a:avLst/>
          </a:prstGeom>
        </p:spPr>
      </p:pic>
      <p:pic>
        <p:nvPicPr>
          <p:cNvPr id="32" name="Picture 2" descr="Arrow Icon 4410726">
            <a:extLst>
              <a:ext uri="{FF2B5EF4-FFF2-40B4-BE49-F238E27FC236}">
                <a16:creationId xmlns:a16="http://schemas.microsoft.com/office/drawing/2014/main" id="{7706098C-8357-49A1-8446-1C568FB2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27806" y="3465479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38D20E-01D0-4FA9-832C-4D6905015A08}"/>
              </a:ext>
            </a:extLst>
          </p:cNvPr>
          <p:cNvSpPr txBox="1"/>
          <p:nvPr/>
        </p:nvSpPr>
        <p:spPr>
          <a:xfrm>
            <a:off x="9998924" y="4116752"/>
            <a:ext cx="12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변화 </a:t>
            </a:r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X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4" name="Picture 2" descr="네이버 로고">
            <a:extLst>
              <a:ext uri="{FF2B5EF4-FFF2-40B4-BE49-F238E27FC236}">
                <a16:creationId xmlns:a16="http://schemas.microsoft.com/office/drawing/2014/main" id="{1FF83E23-DBEC-4AA2-A7CE-BB3B286D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7"/>
            <a:ext cx="2015067" cy="83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80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4" y="1351626"/>
            <a:ext cx="8179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en-US" altLang="ko-KR" sz="2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Naver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news 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추가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2C2E1-2851-4EE9-981C-21182868DA6F}"/>
              </a:ext>
            </a:extLst>
          </p:cNvPr>
          <p:cNvSpPr txBox="1"/>
          <p:nvPr/>
        </p:nvSpPr>
        <p:spPr>
          <a:xfrm flipH="1">
            <a:off x="1048871" y="1900167"/>
            <a:ext cx="4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(Standard)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E6565-F387-4950-A387-2ACF6D15F982}"/>
              </a:ext>
            </a:extLst>
          </p:cNvPr>
          <p:cNvSpPr txBox="1"/>
          <p:nvPr/>
        </p:nvSpPr>
        <p:spPr>
          <a:xfrm>
            <a:off x="44467" y="2297846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B6D6F4-9A57-4FD2-BDC9-5BAC115CC734}"/>
              </a:ext>
            </a:extLst>
          </p:cNvPr>
          <p:cNvSpPr txBox="1"/>
          <p:nvPr/>
        </p:nvSpPr>
        <p:spPr>
          <a:xfrm>
            <a:off x="2774169" y="2294072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63.63%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004DA2-650A-4FAC-B5A2-CA399E7BA595}"/>
              </a:ext>
            </a:extLst>
          </p:cNvPr>
          <p:cNvSpPr txBox="1"/>
          <p:nvPr/>
        </p:nvSpPr>
        <p:spPr>
          <a:xfrm flipH="1">
            <a:off x="6525240" y="1900167"/>
            <a:ext cx="44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(Standard)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C83F27-64EF-449C-913C-C039FAB385C6}"/>
              </a:ext>
            </a:extLst>
          </p:cNvPr>
          <p:cNvSpPr txBox="1"/>
          <p:nvPr/>
        </p:nvSpPr>
        <p:spPr>
          <a:xfrm>
            <a:off x="5924107" y="2313105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8A2095-5E08-4A84-9FD2-632CFF1E51C6}"/>
              </a:ext>
            </a:extLst>
          </p:cNvPr>
          <p:cNvSpPr txBox="1"/>
          <p:nvPr/>
        </p:nvSpPr>
        <p:spPr>
          <a:xfrm>
            <a:off x="8653809" y="2309331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A43A79-01B7-47CB-8489-780C1400598A}"/>
              </a:ext>
            </a:extLst>
          </p:cNvPr>
          <p:cNvSpPr txBox="1"/>
          <p:nvPr/>
        </p:nvSpPr>
        <p:spPr>
          <a:xfrm flipH="1">
            <a:off x="1048871" y="3855790"/>
            <a:ext cx="4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24555D-0743-4A22-AB6D-742299795006}"/>
              </a:ext>
            </a:extLst>
          </p:cNvPr>
          <p:cNvSpPr txBox="1"/>
          <p:nvPr/>
        </p:nvSpPr>
        <p:spPr>
          <a:xfrm>
            <a:off x="69868" y="4250700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54.54%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620FB5-B0F3-4ADC-8D63-81669D3AC14E}"/>
              </a:ext>
            </a:extLst>
          </p:cNvPr>
          <p:cNvSpPr txBox="1"/>
          <p:nvPr/>
        </p:nvSpPr>
        <p:spPr>
          <a:xfrm>
            <a:off x="2799570" y="4246926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63.63%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945AED-A147-4BEB-BCE7-AE43861C59E0}"/>
              </a:ext>
            </a:extLst>
          </p:cNvPr>
          <p:cNvSpPr txBox="1"/>
          <p:nvPr/>
        </p:nvSpPr>
        <p:spPr>
          <a:xfrm flipH="1">
            <a:off x="6609908" y="3819569"/>
            <a:ext cx="44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가격 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MinMax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D9F775-9334-498E-92FD-CDE014F27F9D}"/>
              </a:ext>
            </a:extLst>
          </p:cNvPr>
          <p:cNvSpPr txBox="1"/>
          <p:nvPr/>
        </p:nvSpPr>
        <p:spPr>
          <a:xfrm>
            <a:off x="6008773" y="4232507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72.72%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EC04DF-20EA-4F67-9103-3427A5E5D4E6}"/>
              </a:ext>
            </a:extLst>
          </p:cNvPr>
          <p:cNvSpPr txBox="1"/>
          <p:nvPr/>
        </p:nvSpPr>
        <p:spPr>
          <a:xfrm>
            <a:off x="8738475" y="4228733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81.81%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100656-155E-4F18-B15A-2A849830E081}"/>
              </a:ext>
            </a:extLst>
          </p:cNvPr>
          <p:cNvSpPr txBox="1"/>
          <p:nvPr/>
        </p:nvSpPr>
        <p:spPr>
          <a:xfrm>
            <a:off x="1359829" y="5295369"/>
            <a:ext cx="9500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주식의 종가를 </a:t>
            </a:r>
            <a:r>
              <a:rPr lang="ko-KR" altLang="en-US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정규화한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후 </a:t>
            </a:r>
            <a:r>
              <a:rPr lang="ko-KR" altLang="en-US" sz="28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종가만으로 예측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했을 때 </a:t>
            </a:r>
            <a:endParaRPr lang="en-US" altLang="ko-KR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가장 좋은 </a:t>
            </a:r>
            <a:r>
              <a:rPr lang="ko-KR" altLang="en-US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예측값을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냄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반응은 유의미하지 않음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6" name="Picture 2" descr="네이버 로고">
            <a:extLst>
              <a:ext uri="{FF2B5EF4-FFF2-40B4-BE49-F238E27FC236}">
                <a16:creationId xmlns:a16="http://schemas.microsoft.com/office/drawing/2014/main" id="{15F9914C-324D-4475-9B6C-C198B68D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7"/>
            <a:ext cx="2015067" cy="83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F645FE-FF26-4E77-836C-C3FCD83399F8}"/>
              </a:ext>
            </a:extLst>
          </p:cNvPr>
          <p:cNvSpPr txBox="1"/>
          <p:nvPr/>
        </p:nvSpPr>
        <p:spPr>
          <a:xfrm>
            <a:off x="4469901" y="4232507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35871-D1FA-4E23-B00B-C644A6897B28}"/>
              </a:ext>
            </a:extLst>
          </p:cNvPr>
          <p:cNvSpPr txBox="1"/>
          <p:nvPr/>
        </p:nvSpPr>
        <p:spPr>
          <a:xfrm>
            <a:off x="10390663" y="4224959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32D715-2C33-4E2A-8F3C-92615B56BFB9}"/>
              </a:ext>
            </a:extLst>
          </p:cNvPr>
          <p:cNvSpPr txBox="1"/>
          <p:nvPr/>
        </p:nvSpPr>
        <p:spPr>
          <a:xfrm>
            <a:off x="10307128" y="2313105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B4F979-89DC-491C-B2C9-46A828EB5748}"/>
              </a:ext>
            </a:extLst>
          </p:cNvPr>
          <p:cNvSpPr txBox="1"/>
          <p:nvPr/>
        </p:nvSpPr>
        <p:spPr>
          <a:xfrm>
            <a:off x="4469901" y="2327524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89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92476" y="1086992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Context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A548C9-F6E3-4838-9E7D-CDA0595A299E}"/>
              </a:ext>
            </a:extLst>
          </p:cNvPr>
          <p:cNvGrpSpPr/>
          <p:nvPr/>
        </p:nvGrpSpPr>
        <p:grpSpPr>
          <a:xfrm>
            <a:off x="333378" y="4193899"/>
            <a:ext cx="3641831" cy="2392582"/>
            <a:chOff x="3105732" y="945479"/>
            <a:chExt cx="7257757" cy="476814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DF9848-228F-41FF-9F79-47D6128800B0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73A16F-06D0-4423-A0D5-80C5AC51D5CE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344EF1-A7EF-42F9-8982-5714EAC2FEAF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CA1790-0130-4094-97E9-93F132F8B7DA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7B5500-68B7-45A2-89EF-C22AEF28B956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AA0276-6767-43E1-B015-56B172F33351}"/>
                </a:ext>
              </a:extLst>
            </p:cNvPr>
            <p:cNvCxnSpPr>
              <a:cxnSpLocks/>
              <a:stCxn id="26" idx="3"/>
              <a:endCxn id="2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726C24-5FF4-4D51-A57B-EC8E6D64BD2C}"/>
                </a:ext>
              </a:extLst>
            </p:cNvPr>
            <p:cNvCxnSpPr>
              <a:cxnSpLocks/>
              <a:stCxn id="29" idx="2"/>
              <a:endCxn id="26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B29A2C-0C7C-4422-93E8-893551C1ECCB}"/>
                </a:ext>
              </a:extLst>
            </p:cNvPr>
            <p:cNvCxnSpPr>
              <a:cxnSpLocks/>
              <a:stCxn id="27" idx="3"/>
              <a:endCxn id="2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A54342-56E6-40E7-82FB-E939A29ACCCA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0B182-3EA7-4B94-A716-D7A57A2141FD}"/>
                </a:ext>
              </a:extLst>
            </p:cNvPr>
            <p:cNvCxnSpPr>
              <a:cxnSpLocks/>
              <a:stCxn id="24" idx="7"/>
            </p:cNvCxnSpPr>
            <p:nvPr/>
          </p:nvCxnSpPr>
          <p:spPr>
            <a:xfrm flipV="1">
              <a:off x="9092135" y="945479"/>
              <a:ext cx="1271354" cy="140399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A4E555F-E4F3-4FFA-9191-26E2655A833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3105732" y="4989825"/>
              <a:ext cx="1221472" cy="7238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D26DFF-C5AD-4DD5-867A-9CA5F0F67614}"/>
              </a:ext>
            </a:extLst>
          </p:cNvPr>
          <p:cNvGrpSpPr/>
          <p:nvPr/>
        </p:nvGrpSpPr>
        <p:grpSpPr>
          <a:xfrm>
            <a:off x="333375" y="4422896"/>
            <a:ext cx="3641834" cy="1722806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B396B-9CC2-4903-9DE0-B1ABEC63E879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200DF8-E676-4A7B-B677-4B4556925026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399AF-AB14-41F5-8DDB-CC383BCC57AF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B18236-7468-45B5-8868-86B0EE4075F7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B51B94-4BBA-483C-9AB6-FC0A7EC60E41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8B402B-71C8-4C2D-94EB-2D4E4B248E72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7EF1E64-52D4-411F-A0DF-29F60A55DB58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FC226-2323-4CBB-B3DE-E05765F71FE7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860DA7-B2A3-4D06-B50E-D3AEC9F4148F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5935FE-8FFD-4545-991A-78F865B5BB43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DFE5169-73C3-4645-8C62-89BE8461F34A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B0FEB38-6EE5-48F0-9862-96521E98B706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2159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C9A3FAB1-27DA-474C-9AA4-E44BE5D98144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FCFF4D6-F2C6-43A4-94AE-C7B0C9671542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2159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ell MT" panose="02020503060305020303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72B974-FC32-47F7-B178-0F86DB0ECB57}"/>
              </a:ext>
            </a:extLst>
          </p:cNvPr>
          <p:cNvGrpSpPr/>
          <p:nvPr/>
        </p:nvGrpSpPr>
        <p:grpSpPr>
          <a:xfrm>
            <a:off x="4663058" y="322211"/>
            <a:ext cx="6906803" cy="648000"/>
            <a:chOff x="4653765" y="819809"/>
            <a:chExt cx="6906803" cy="64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923AE2-1C55-411C-A850-B56ADD3C42D4}"/>
                </a:ext>
              </a:extLst>
            </p:cNvPr>
            <p:cNvSpPr/>
            <p:nvPr/>
          </p:nvSpPr>
          <p:spPr>
            <a:xfrm>
              <a:off x="4653765" y="819809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3C9A86-8955-4419-9199-35DC8E51B5B3}"/>
                </a:ext>
              </a:extLst>
            </p:cNvPr>
            <p:cNvSpPr/>
            <p:nvPr/>
          </p:nvSpPr>
          <p:spPr>
            <a:xfrm>
              <a:off x="5453743" y="891809"/>
              <a:ext cx="5997113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8968BD-ECEE-4F55-948A-457EA92B52C8}"/>
                </a:ext>
              </a:extLst>
            </p:cNvPr>
            <p:cNvSpPr/>
            <p:nvPr/>
          </p:nvSpPr>
          <p:spPr>
            <a:xfrm>
              <a:off x="4746105" y="891809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CF4B7B-361B-4F09-9128-BB795FC9BB3F}"/>
                </a:ext>
              </a:extLst>
            </p:cNvPr>
            <p:cNvSpPr txBox="1"/>
            <p:nvPr/>
          </p:nvSpPr>
          <p:spPr>
            <a:xfrm>
              <a:off x="4752824" y="912978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3534AF04-F4AD-4FC6-9561-E0EA845CFA11}"/>
                </a:ext>
              </a:extLst>
            </p:cNvPr>
            <p:cNvSpPr txBox="1"/>
            <p:nvPr/>
          </p:nvSpPr>
          <p:spPr bwMode="auto">
            <a:xfrm>
              <a:off x="5517288" y="943754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Motivation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AD74AA-381B-41B8-823B-8B90AE1BEE15}"/>
              </a:ext>
            </a:extLst>
          </p:cNvPr>
          <p:cNvGrpSpPr/>
          <p:nvPr/>
        </p:nvGrpSpPr>
        <p:grpSpPr>
          <a:xfrm>
            <a:off x="4663056" y="1939988"/>
            <a:ext cx="6906803" cy="648000"/>
            <a:chOff x="4653765" y="1726558"/>
            <a:chExt cx="6906803" cy="64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B0EA2D-C996-45BD-BC74-4B18E7D51D52}"/>
                </a:ext>
              </a:extLst>
            </p:cNvPr>
            <p:cNvSpPr/>
            <p:nvPr/>
          </p:nvSpPr>
          <p:spPr>
            <a:xfrm>
              <a:off x="4653765" y="1726558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C8085B9-BE90-478E-A699-FED5BC946EFE}"/>
                </a:ext>
              </a:extLst>
            </p:cNvPr>
            <p:cNvSpPr/>
            <p:nvPr/>
          </p:nvSpPr>
          <p:spPr>
            <a:xfrm>
              <a:off x="5453743" y="1798558"/>
              <a:ext cx="5997113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9BBA80-1BB9-4E3B-8E06-1C550DF197D9}"/>
                </a:ext>
              </a:extLst>
            </p:cNvPr>
            <p:cNvSpPr/>
            <p:nvPr/>
          </p:nvSpPr>
          <p:spPr>
            <a:xfrm>
              <a:off x="4746105" y="1798558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C040EC-FC40-49D5-B2A1-01B159EAB38B}"/>
                </a:ext>
              </a:extLst>
            </p:cNvPr>
            <p:cNvSpPr txBox="1"/>
            <p:nvPr/>
          </p:nvSpPr>
          <p:spPr>
            <a:xfrm>
              <a:off x="4752824" y="1819727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4C9C6DF8-88F2-4298-AD13-9D2EA23C2F34}"/>
                </a:ext>
              </a:extLst>
            </p:cNvPr>
            <p:cNvSpPr txBox="1"/>
            <p:nvPr/>
          </p:nvSpPr>
          <p:spPr bwMode="auto">
            <a:xfrm>
              <a:off x="5506372" y="1831143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Flow Chart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EC8A3C-4C78-4279-820E-D50FEF4B51AF}"/>
              </a:ext>
            </a:extLst>
          </p:cNvPr>
          <p:cNvGrpSpPr/>
          <p:nvPr/>
        </p:nvGrpSpPr>
        <p:grpSpPr>
          <a:xfrm>
            <a:off x="4663057" y="2814015"/>
            <a:ext cx="6906803" cy="648000"/>
            <a:chOff x="4653765" y="2633307"/>
            <a:chExt cx="6906803" cy="64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B0C051-C165-42BC-8647-5A660A51FC8D}"/>
                </a:ext>
              </a:extLst>
            </p:cNvPr>
            <p:cNvSpPr/>
            <p:nvPr/>
          </p:nvSpPr>
          <p:spPr>
            <a:xfrm>
              <a:off x="4653765" y="2633307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7017090-1921-4551-A545-52F44739134A}"/>
                </a:ext>
              </a:extLst>
            </p:cNvPr>
            <p:cNvSpPr/>
            <p:nvPr/>
          </p:nvSpPr>
          <p:spPr>
            <a:xfrm>
              <a:off x="5453743" y="2705307"/>
              <a:ext cx="5997113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F0A43F6-45DF-493D-8CF3-4560E7E5CEEC}"/>
                </a:ext>
              </a:extLst>
            </p:cNvPr>
            <p:cNvSpPr/>
            <p:nvPr/>
          </p:nvSpPr>
          <p:spPr>
            <a:xfrm>
              <a:off x="4746105" y="2705307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A5A256-16FF-4A72-A3A7-B93BE6E5E913}"/>
                </a:ext>
              </a:extLst>
            </p:cNvPr>
            <p:cNvSpPr txBox="1"/>
            <p:nvPr/>
          </p:nvSpPr>
          <p:spPr>
            <a:xfrm>
              <a:off x="4752824" y="2726476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TextBox 12">
              <a:extLst>
                <a:ext uri="{FF2B5EF4-FFF2-40B4-BE49-F238E27FC236}">
                  <a16:creationId xmlns:a16="http://schemas.microsoft.com/office/drawing/2014/main" id="{74F64639-E449-4F26-A492-D757663E5B31}"/>
                </a:ext>
              </a:extLst>
            </p:cNvPr>
            <p:cNvSpPr txBox="1"/>
            <p:nvPr/>
          </p:nvSpPr>
          <p:spPr bwMode="auto">
            <a:xfrm>
              <a:off x="5506372" y="2757252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latinLnBrk="0"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Method of Data Collection</a:t>
              </a:r>
              <a:endPara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18DBE6-0456-43F2-9F54-168A005CF736}"/>
              </a:ext>
            </a:extLst>
          </p:cNvPr>
          <p:cNvGrpSpPr/>
          <p:nvPr/>
        </p:nvGrpSpPr>
        <p:grpSpPr>
          <a:xfrm>
            <a:off x="4663056" y="3701848"/>
            <a:ext cx="6906803" cy="648000"/>
            <a:chOff x="4653765" y="3540055"/>
            <a:chExt cx="6906803" cy="6480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0120E50-6148-452D-A1D8-8C8D7800DACD}"/>
                </a:ext>
              </a:extLst>
            </p:cNvPr>
            <p:cNvSpPr/>
            <p:nvPr/>
          </p:nvSpPr>
          <p:spPr>
            <a:xfrm>
              <a:off x="4653765" y="3540055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C152593-F3D4-4C36-B0D8-FFF19825A647}"/>
                </a:ext>
              </a:extLst>
            </p:cNvPr>
            <p:cNvSpPr/>
            <p:nvPr/>
          </p:nvSpPr>
          <p:spPr>
            <a:xfrm>
              <a:off x="5453743" y="3612055"/>
              <a:ext cx="5997113" cy="504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DFEA41E-3C7E-4C14-8DC5-2A3996D9BD49}"/>
                </a:ext>
              </a:extLst>
            </p:cNvPr>
            <p:cNvSpPr/>
            <p:nvPr/>
          </p:nvSpPr>
          <p:spPr>
            <a:xfrm>
              <a:off x="4746105" y="3612055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4487BE9-2082-4960-BF5E-6F93382644EA}"/>
                </a:ext>
              </a:extLst>
            </p:cNvPr>
            <p:cNvSpPr txBox="1"/>
            <p:nvPr/>
          </p:nvSpPr>
          <p:spPr>
            <a:xfrm>
              <a:off x="4752824" y="3633224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TextBox 12">
              <a:extLst>
                <a:ext uri="{FF2B5EF4-FFF2-40B4-BE49-F238E27FC236}">
                  <a16:creationId xmlns:a16="http://schemas.microsoft.com/office/drawing/2014/main" id="{FE786D9F-E046-477A-B7E7-23F87907987B}"/>
                </a:ext>
              </a:extLst>
            </p:cNvPr>
            <p:cNvSpPr txBox="1"/>
            <p:nvPr/>
          </p:nvSpPr>
          <p:spPr bwMode="auto">
            <a:xfrm>
              <a:off x="5506372" y="3644640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latinLnBrk="0"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Semantic Analysis</a:t>
              </a:r>
              <a:endPara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2">
            <a:extLst>
              <a:ext uri="{FF2B5EF4-FFF2-40B4-BE49-F238E27FC236}">
                <a16:creationId xmlns:a16="http://schemas.microsoft.com/office/drawing/2014/main" id="{AA60676D-361E-4544-8A78-BF301433C1AE}"/>
              </a:ext>
            </a:extLst>
          </p:cNvPr>
          <p:cNvGrpSpPr/>
          <p:nvPr/>
        </p:nvGrpSpPr>
        <p:grpSpPr>
          <a:xfrm>
            <a:off x="4663056" y="4635109"/>
            <a:ext cx="6906803" cy="648000"/>
            <a:chOff x="4653765" y="3540055"/>
            <a:chExt cx="6906803" cy="648000"/>
          </a:xfrm>
        </p:grpSpPr>
        <p:sp>
          <p:nvSpPr>
            <p:cNvPr id="80" name="Rectangle 68">
              <a:extLst>
                <a:ext uri="{FF2B5EF4-FFF2-40B4-BE49-F238E27FC236}">
                  <a16:creationId xmlns:a16="http://schemas.microsoft.com/office/drawing/2014/main" id="{D85109BB-8CE7-4C42-BC43-9915C930FACB}"/>
                </a:ext>
              </a:extLst>
            </p:cNvPr>
            <p:cNvSpPr/>
            <p:nvPr/>
          </p:nvSpPr>
          <p:spPr>
            <a:xfrm>
              <a:off x="4653765" y="3540055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ectangle 69">
              <a:extLst>
                <a:ext uri="{FF2B5EF4-FFF2-40B4-BE49-F238E27FC236}">
                  <a16:creationId xmlns:a16="http://schemas.microsoft.com/office/drawing/2014/main" id="{B9B576FA-6559-41ED-BC8E-AE1DD3103001}"/>
                </a:ext>
              </a:extLst>
            </p:cNvPr>
            <p:cNvSpPr/>
            <p:nvPr/>
          </p:nvSpPr>
          <p:spPr>
            <a:xfrm>
              <a:off x="5453743" y="3612055"/>
              <a:ext cx="5997113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Rectangle 70">
              <a:extLst>
                <a:ext uri="{FF2B5EF4-FFF2-40B4-BE49-F238E27FC236}">
                  <a16:creationId xmlns:a16="http://schemas.microsoft.com/office/drawing/2014/main" id="{8185262D-F004-420E-BE02-D993EF181959}"/>
                </a:ext>
              </a:extLst>
            </p:cNvPr>
            <p:cNvSpPr/>
            <p:nvPr/>
          </p:nvSpPr>
          <p:spPr>
            <a:xfrm>
              <a:off x="4746105" y="3612055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DE02FBE-4861-4347-B2DF-D45A9811FE56}"/>
                </a:ext>
              </a:extLst>
            </p:cNvPr>
            <p:cNvSpPr txBox="1"/>
            <p:nvPr/>
          </p:nvSpPr>
          <p:spPr>
            <a:xfrm>
              <a:off x="4752824" y="3633224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06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TextBox 12">
              <a:extLst>
                <a:ext uri="{FF2B5EF4-FFF2-40B4-BE49-F238E27FC236}">
                  <a16:creationId xmlns:a16="http://schemas.microsoft.com/office/drawing/2014/main" id="{3D6C97A0-1735-450C-9AD9-D8D47A72A0CC}"/>
                </a:ext>
              </a:extLst>
            </p:cNvPr>
            <p:cNvSpPr txBox="1"/>
            <p:nvPr/>
          </p:nvSpPr>
          <p:spPr bwMode="auto">
            <a:xfrm>
              <a:off x="5506372" y="3644640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latinLnBrk="0"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Result(Samsung, </a:t>
              </a:r>
              <a:r>
                <a:rPr lang="en-US" altLang="ko-KR" sz="2000" b="1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Naver</a:t>
              </a: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altLang="ko-KR" sz="2000" b="1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Celltrion</a:t>
              </a: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5" name="Group 6">
            <a:extLst>
              <a:ext uri="{FF2B5EF4-FFF2-40B4-BE49-F238E27FC236}">
                <a16:creationId xmlns:a16="http://schemas.microsoft.com/office/drawing/2014/main" id="{DF59F711-1C9B-439D-8F95-1EB8FBFF5176}"/>
              </a:ext>
            </a:extLst>
          </p:cNvPr>
          <p:cNvGrpSpPr/>
          <p:nvPr/>
        </p:nvGrpSpPr>
        <p:grpSpPr>
          <a:xfrm>
            <a:off x="4671445" y="1149399"/>
            <a:ext cx="6906803" cy="648000"/>
            <a:chOff x="4653765" y="819809"/>
            <a:chExt cx="6906803" cy="648000"/>
          </a:xfrm>
        </p:grpSpPr>
        <p:sp>
          <p:nvSpPr>
            <p:cNvPr id="86" name="Rectangle 54">
              <a:extLst>
                <a:ext uri="{FF2B5EF4-FFF2-40B4-BE49-F238E27FC236}">
                  <a16:creationId xmlns:a16="http://schemas.microsoft.com/office/drawing/2014/main" id="{DBEBF904-288D-46E2-ABEF-9D9B273161D9}"/>
                </a:ext>
              </a:extLst>
            </p:cNvPr>
            <p:cNvSpPr/>
            <p:nvPr/>
          </p:nvSpPr>
          <p:spPr>
            <a:xfrm>
              <a:off x="4653765" y="819809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Rectangle 55">
              <a:extLst>
                <a:ext uri="{FF2B5EF4-FFF2-40B4-BE49-F238E27FC236}">
                  <a16:creationId xmlns:a16="http://schemas.microsoft.com/office/drawing/2014/main" id="{0ABF7737-565D-471F-8977-8A04CB672132}"/>
                </a:ext>
              </a:extLst>
            </p:cNvPr>
            <p:cNvSpPr/>
            <p:nvPr/>
          </p:nvSpPr>
          <p:spPr>
            <a:xfrm>
              <a:off x="5453743" y="891809"/>
              <a:ext cx="5997113" cy="504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Rectangle 57">
              <a:extLst>
                <a:ext uri="{FF2B5EF4-FFF2-40B4-BE49-F238E27FC236}">
                  <a16:creationId xmlns:a16="http://schemas.microsoft.com/office/drawing/2014/main" id="{3F2F148D-7D7A-4B35-872F-A619366AFF30}"/>
                </a:ext>
              </a:extLst>
            </p:cNvPr>
            <p:cNvSpPr/>
            <p:nvPr/>
          </p:nvSpPr>
          <p:spPr>
            <a:xfrm>
              <a:off x="4746105" y="891809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F0A6A2B-EBCF-4AE9-B779-AAB38F6CF448}"/>
                </a:ext>
              </a:extLst>
            </p:cNvPr>
            <p:cNvSpPr txBox="1"/>
            <p:nvPr/>
          </p:nvSpPr>
          <p:spPr>
            <a:xfrm>
              <a:off x="4752824" y="912978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TextBox 12">
              <a:extLst>
                <a:ext uri="{FF2B5EF4-FFF2-40B4-BE49-F238E27FC236}">
                  <a16:creationId xmlns:a16="http://schemas.microsoft.com/office/drawing/2014/main" id="{E1791DB2-CAFC-4CEC-A4CB-96AFF3486CAA}"/>
                </a:ext>
              </a:extLst>
            </p:cNvPr>
            <p:cNvSpPr txBox="1"/>
            <p:nvPr/>
          </p:nvSpPr>
          <p:spPr bwMode="auto">
            <a:xfrm>
              <a:off x="5517288" y="943754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Introduce My Project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3" name="Group 2">
            <a:extLst>
              <a:ext uri="{FF2B5EF4-FFF2-40B4-BE49-F238E27FC236}">
                <a16:creationId xmlns:a16="http://schemas.microsoft.com/office/drawing/2014/main" id="{4C4AA935-0639-44CB-AA77-8E7066213637}"/>
              </a:ext>
            </a:extLst>
          </p:cNvPr>
          <p:cNvGrpSpPr/>
          <p:nvPr/>
        </p:nvGrpSpPr>
        <p:grpSpPr>
          <a:xfrm>
            <a:off x="4663056" y="5498171"/>
            <a:ext cx="6906803" cy="648000"/>
            <a:chOff x="4653765" y="3540055"/>
            <a:chExt cx="6906803" cy="648000"/>
          </a:xfrm>
        </p:grpSpPr>
        <p:sp>
          <p:nvSpPr>
            <p:cNvPr id="74" name="Rectangle 68">
              <a:extLst>
                <a:ext uri="{FF2B5EF4-FFF2-40B4-BE49-F238E27FC236}">
                  <a16:creationId xmlns:a16="http://schemas.microsoft.com/office/drawing/2014/main" id="{C19A4170-E43B-4480-A82E-EFD423B1D762}"/>
                </a:ext>
              </a:extLst>
            </p:cNvPr>
            <p:cNvSpPr/>
            <p:nvPr/>
          </p:nvSpPr>
          <p:spPr>
            <a:xfrm>
              <a:off x="4653765" y="3540055"/>
              <a:ext cx="6906803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6566E1F-2B9E-40FE-B7CE-80BB7FDCA5B8}"/>
                </a:ext>
              </a:extLst>
            </p:cNvPr>
            <p:cNvSpPr/>
            <p:nvPr/>
          </p:nvSpPr>
          <p:spPr>
            <a:xfrm>
              <a:off x="5453743" y="3612055"/>
              <a:ext cx="5997113" cy="504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ectangle 70">
              <a:extLst>
                <a:ext uri="{FF2B5EF4-FFF2-40B4-BE49-F238E27FC236}">
                  <a16:creationId xmlns:a16="http://schemas.microsoft.com/office/drawing/2014/main" id="{0BB0785F-90C6-44D7-9977-F79872360227}"/>
                </a:ext>
              </a:extLst>
            </p:cNvPr>
            <p:cNvSpPr/>
            <p:nvPr/>
          </p:nvSpPr>
          <p:spPr>
            <a:xfrm>
              <a:off x="4746105" y="3612055"/>
              <a:ext cx="612000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772DAE-5275-4839-9B8A-37B6D491E51C}"/>
                </a:ext>
              </a:extLst>
            </p:cNvPr>
            <p:cNvSpPr txBox="1"/>
            <p:nvPr/>
          </p:nvSpPr>
          <p:spPr>
            <a:xfrm>
              <a:off x="4752824" y="3633224"/>
              <a:ext cx="605282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07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E95F8C14-7B4A-4716-8606-181FE469DD6A}"/>
                </a:ext>
              </a:extLst>
            </p:cNvPr>
            <p:cNvSpPr txBox="1"/>
            <p:nvPr/>
          </p:nvSpPr>
          <p:spPr bwMode="auto">
            <a:xfrm>
              <a:off x="5506372" y="3644640"/>
              <a:ext cx="574013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latinLnBrk="0"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Conclusion</a:t>
              </a:r>
              <a:endPara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Celltrion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57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주가만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57B90C-4AA3-4FA1-BE48-0477B7F024EB}"/>
              </a:ext>
            </a:extLst>
          </p:cNvPr>
          <p:cNvSpPr txBox="1"/>
          <p:nvPr/>
        </p:nvSpPr>
        <p:spPr>
          <a:xfrm flipH="1">
            <a:off x="1557568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Train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142918" y="5218205"/>
            <a:ext cx="3735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After, </a:t>
            </a:r>
            <a:r>
              <a:rPr lang="en-US" altLang="ko-KR" sz="2400" b="1" dirty="0" err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StandardScaling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1" name="Picture 2" descr="Arrow Icon 4410726">
            <a:extLst>
              <a:ext uri="{FF2B5EF4-FFF2-40B4-BE49-F238E27FC236}">
                <a16:creationId xmlns:a16="http://schemas.microsoft.com/office/drawing/2014/main" id="{AE2D29FD-97DE-46C4-8550-067E7320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36" y="4746651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rrow Icon 4410726">
            <a:extLst>
              <a:ext uri="{FF2B5EF4-FFF2-40B4-BE49-F238E27FC236}">
                <a16:creationId xmlns:a16="http://schemas.microsoft.com/office/drawing/2014/main" id="{E10EBBB0-5C6D-4CD0-8277-FD15B7B1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36" y="5337390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126F-1AA1-459C-95A5-F3C81792F2B3}"/>
              </a:ext>
            </a:extLst>
          </p:cNvPr>
          <p:cNvSpPr txBox="1"/>
          <p:nvPr/>
        </p:nvSpPr>
        <p:spPr>
          <a:xfrm>
            <a:off x="7295296" y="4882001"/>
            <a:ext cx="154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18.18%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2B4E6D-5046-4667-AC39-64CA52A41871}"/>
              </a:ext>
            </a:extLst>
          </p:cNvPr>
          <p:cNvSpPr txBox="1"/>
          <p:nvPr/>
        </p:nvSpPr>
        <p:spPr>
          <a:xfrm>
            <a:off x="7295297" y="5472740"/>
            <a:ext cx="154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27.27%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393AB-5FA7-4253-A30B-891F70B3F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" y="1922215"/>
            <a:ext cx="4628445" cy="27770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EAA31D-FA01-4D47-A710-5BA36DE0EE47}"/>
              </a:ext>
            </a:extLst>
          </p:cNvPr>
          <p:cNvSpPr txBox="1"/>
          <p:nvPr/>
        </p:nvSpPr>
        <p:spPr>
          <a:xfrm flipH="1">
            <a:off x="8200411" y="1874846"/>
            <a:ext cx="14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Test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set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D169464-245A-4ECD-9885-A12ADE8B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674" y="2188887"/>
            <a:ext cx="3901057" cy="24291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100808-0098-4833-A998-7630F5B7BD94}"/>
              </a:ext>
            </a:extLst>
          </p:cNvPr>
          <p:cNvSpPr txBox="1"/>
          <p:nvPr/>
        </p:nvSpPr>
        <p:spPr>
          <a:xfrm>
            <a:off x="4138139" y="4882001"/>
            <a:ext cx="233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58A1D3-A674-4D31-BE12-5FD052AA8E3E}"/>
              </a:ext>
            </a:extLst>
          </p:cNvPr>
          <p:cNvSpPr txBox="1"/>
          <p:nvPr/>
        </p:nvSpPr>
        <p:spPr>
          <a:xfrm>
            <a:off x="4942472" y="5409501"/>
            <a:ext cx="113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7170" name="Picture 2" descr="CI | Celltrion">
            <a:extLst>
              <a:ext uri="{FF2B5EF4-FFF2-40B4-BE49-F238E27FC236}">
                <a16:creationId xmlns:a16="http://schemas.microsoft.com/office/drawing/2014/main" id="{12B9A9AF-DFA2-425A-A8E5-47AB9290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31"/>
            <a:ext cx="1977167" cy="50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Arrow Icon 4410726">
            <a:extLst>
              <a:ext uri="{FF2B5EF4-FFF2-40B4-BE49-F238E27FC236}">
                <a16:creationId xmlns:a16="http://schemas.microsoft.com/office/drawing/2014/main" id="{E9AF8AA4-E30A-4A1A-A331-63B8ED85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36" y="5927073"/>
            <a:ext cx="732367" cy="7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E6A7083-8AAD-46EE-BFEF-91FD4E00CD29}"/>
              </a:ext>
            </a:extLst>
          </p:cNvPr>
          <p:cNvSpPr txBox="1"/>
          <p:nvPr/>
        </p:nvSpPr>
        <p:spPr>
          <a:xfrm>
            <a:off x="7295297" y="6062423"/>
            <a:ext cx="154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30%</a:t>
            </a:r>
            <a:endParaRPr lang="ko-KR" altLang="en-US" sz="240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EACF8-2514-4898-8390-38D443ED9E6A}"/>
              </a:ext>
            </a:extLst>
          </p:cNvPr>
          <p:cNvSpPr txBox="1"/>
          <p:nvPr/>
        </p:nvSpPr>
        <p:spPr>
          <a:xfrm>
            <a:off x="4942472" y="5999184"/>
            <a:ext cx="113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95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Celltrion</a:t>
            </a:r>
            <a:r>
              <a:rPr lang="en-US" altLang="ko-KR" dirty="0"/>
              <a:t> Price Predict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E167DE-93B6-48A2-A4DE-F873571D76AB}"/>
              </a:ext>
            </a:extLst>
          </p:cNvPr>
          <p:cNvSpPr txBox="1"/>
          <p:nvPr/>
        </p:nvSpPr>
        <p:spPr>
          <a:xfrm>
            <a:off x="380005" y="1351626"/>
            <a:ext cx="956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&amp; LGBM (investing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 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+ news </a:t>
            </a:r>
            <a:r>
              <a:rPr lang="ko-KR" altLang="en-US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</a:t>
            </a:r>
            <a:r>
              <a:rPr lang="en-US" altLang="ko-KR" sz="28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8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95EF-E813-408D-B592-4BE6DFD69CC9}"/>
              </a:ext>
            </a:extLst>
          </p:cNvPr>
          <p:cNvSpPr txBox="1"/>
          <p:nvPr/>
        </p:nvSpPr>
        <p:spPr>
          <a:xfrm>
            <a:off x="988583" y="5390278"/>
            <a:ext cx="10430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Test </a:t>
            </a:r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시점이 </a:t>
            </a:r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기존과 다른 양상</a:t>
            </a:r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이기 때문에 예측의</a:t>
            </a:r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정확도 떨어짐</a:t>
            </a:r>
            <a:r>
              <a:rPr lang="ko-KR" altLang="en-US" sz="24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으로 추정</a:t>
            </a:r>
            <a:r>
              <a:rPr lang="ko-KR" altLang="en-US" sz="2400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</a:p>
        </p:txBody>
      </p:sp>
      <p:pic>
        <p:nvPicPr>
          <p:cNvPr id="7170" name="Picture 2" descr="CI | Celltrion">
            <a:extLst>
              <a:ext uri="{FF2B5EF4-FFF2-40B4-BE49-F238E27FC236}">
                <a16:creationId xmlns:a16="http://schemas.microsoft.com/office/drawing/2014/main" id="{12B9A9AF-DFA2-425A-A8E5-47AB9290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31"/>
            <a:ext cx="1977167" cy="50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AB3340-C1A2-416F-949C-662CCD6ADDC0}"/>
              </a:ext>
            </a:extLst>
          </p:cNvPr>
          <p:cNvSpPr txBox="1"/>
          <p:nvPr/>
        </p:nvSpPr>
        <p:spPr>
          <a:xfrm flipH="1">
            <a:off x="1277477" y="1893217"/>
            <a:ext cx="4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1. Investing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반응만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883CAC-7E1C-4B92-B664-C1BB78A0758B}"/>
              </a:ext>
            </a:extLst>
          </p:cNvPr>
          <p:cNvSpPr txBox="1"/>
          <p:nvPr/>
        </p:nvSpPr>
        <p:spPr>
          <a:xfrm>
            <a:off x="405384" y="2280858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E627B-A455-48E6-A864-32F9DB112E31}"/>
              </a:ext>
            </a:extLst>
          </p:cNvPr>
          <p:cNvSpPr txBox="1"/>
          <p:nvPr/>
        </p:nvSpPr>
        <p:spPr>
          <a:xfrm>
            <a:off x="3135086" y="2277084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27.27%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5763B-87D6-41AB-84D7-A92F6E9E142B}"/>
              </a:ext>
            </a:extLst>
          </p:cNvPr>
          <p:cNvSpPr txBox="1"/>
          <p:nvPr/>
        </p:nvSpPr>
        <p:spPr>
          <a:xfrm flipH="1">
            <a:off x="6084062" y="1893217"/>
            <a:ext cx="495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2. Investing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뉴스 반응 컬럼 구분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FAAC35-2F5A-4219-9C70-0D77B91D58EC}"/>
              </a:ext>
            </a:extLst>
          </p:cNvPr>
          <p:cNvSpPr txBox="1"/>
          <p:nvPr/>
        </p:nvSpPr>
        <p:spPr>
          <a:xfrm>
            <a:off x="6279197" y="2280858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7CCE7-D8AD-49E5-9922-6C83836099AC}"/>
              </a:ext>
            </a:extLst>
          </p:cNvPr>
          <p:cNvSpPr txBox="1"/>
          <p:nvPr/>
        </p:nvSpPr>
        <p:spPr>
          <a:xfrm>
            <a:off x="9008899" y="2277084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65BDF-F634-4A27-9401-A7FD2E29DBF6}"/>
              </a:ext>
            </a:extLst>
          </p:cNvPr>
          <p:cNvSpPr txBox="1"/>
          <p:nvPr/>
        </p:nvSpPr>
        <p:spPr>
          <a:xfrm flipH="1">
            <a:off x="207701" y="3713525"/>
            <a:ext cx="495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3. Investing 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뉴스 반응 컬럼 구분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X(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정규화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D2E89-91A0-449B-B609-4AF8D0F8F0DB}"/>
              </a:ext>
            </a:extLst>
          </p:cNvPr>
          <p:cNvSpPr txBox="1"/>
          <p:nvPr/>
        </p:nvSpPr>
        <p:spPr>
          <a:xfrm>
            <a:off x="405384" y="4155283"/>
            <a:ext cx="29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RandomForest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36.36%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BA755-118D-47BF-867E-A3DA4CE22A56}"/>
              </a:ext>
            </a:extLst>
          </p:cNvPr>
          <p:cNvSpPr txBox="1"/>
          <p:nvPr/>
        </p:nvSpPr>
        <p:spPr>
          <a:xfrm>
            <a:off x="3135086" y="4151509"/>
            <a:ext cx="18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LGBM: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45.45%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F3A32A-951C-4DDD-B060-D653E761B8AA}"/>
              </a:ext>
            </a:extLst>
          </p:cNvPr>
          <p:cNvSpPr txBox="1"/>
          <p:nvPr/>
        </p:nvSpPr>
        <p:spPr>
          <a:xfrm>
            <a:off x="10667084" y="2277084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FFF114-0718-4213-AF9A-EA9A8DD95900}"/>
              </a:ext>
            </a:extLst>
          </p:cNvPr>
          <p:cNvSpPr txBox="1"/>
          <p:nvPr/>
        </p:nvSpPr>
        <p:spPr>
          <a:xfrm>
            <a:off x="4788157" y="2277084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D67BCF-1C6F-4D65-BF72-1E40561D2604}"/>
              </a:ext>
            </a:extLst>
          </p:cNvPr>
          <p:cNvSpPr txBox="1"/>
          <p:nvPr/>
        </p:nvSpPr>
        <p:spPr>
          <a:xfrm>
            <a:off x="4788157" y="4164792"/>
            <a:ext cx="150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LSTM: </a:t>
            </a:r>
            <a:r>
              <a:rPr lang="en-US" altLang="ko-KR" b="1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30%</a:t>
            </a:r>
            <a:endParaRPr lang="ko-KR" altLang="en-US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518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1C97DA-78C5-4CCC-A217-E39046543FEE}"/>
              </a:ext>
            </a:extLst>
          </p:cNvPr>
          <p:cNvGrpSpPr/>
          <p:nvPr/>
        </p:nvGrpSpPr>
        <p:grpSpPr>
          <a:xfrm>
            <a:off x="0" y="5343765"/>
            <a:ext cx="1848251" cy="1514235"/>
            <a:chOff x="319983" y="1705099"/>
            <a:chExt cx="6418793" cy="515290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0771C60-1E57-45E8-83DD-07D1C656B674}"/>
                </a:ext>
              </a:extLst>
            </p:cNvPr>
            <p:cNvSpPr/>
            <p:nvPr/>
          </p:nvSpPr>
          <p:spPr>
            <a:xfrm>
              <a:off x="3624752" y="2274090"/>
              <a:ext cx="3114024" cy="2298158"/>
            </a:xfrm>
            <a:custGeom>
              <a:avLst/>
              <a:gdLst>
                <a:gd name="connsiteX0" fmla="*/ 43590 w 4114165"/>
                <a:gd name="connsiteY0" fmla="*/ 3035606 h 3036265"/>
                <a:gd name="connsiteX1" fmla="*/ 26 w 4114165"/>
                <a:gd name="connsiteY1" fmla="*/ 2993362 h 3036265"/>
                <a:gd name="connsiteX2" fmla="*/ 686 w 4114165"/>
                <a:gd name="connsiteY2" fmla="*/ 2683135 h 3036265"/>
                <a:gd name="connsiteX3" fmla="*/ 44250 w 4114165"/>
                <a:gd name="connsiteY3" fmla="*/ 2638251 h 3036265"/>
                <a:gd name="connsiteX4" fmla="*/ 314874 w 4114165"/>
                <a:gd name="connsiteY4" fmla="*/ 2638251 h 3036265"/>
                <a:gd name="connsiteX5" fmla="*/ 357117 w 4114165"/>
                <a:gd name="connsiteY5" fmla="*/ 2633631 h 3036265"/>
                <a:gd name="connsiteX6" fmla="*/ 357117 w 4114165"/>
                <a:gd name="connsiteY6" fmla="*/ 2627690 h 3036265"/>
                <a:gd name="connsiteX7" fmla="*/ 357117 w 4114165"/>
                <a:gd name="connsiteY7" fmla="*/ 2282480 h 3036265"/>
                <a:gd name="connsiteX8" fmla="*/ 357777 w 4114165"/>
                <a:gd name="connsiteY8" fmla="*/ 1953111 h 3036265"/>
                <a:gd name="connsiteX9" fmla="*/ 449525 w 4114165"/>
                <a:gd name="connsiteY9" fmla="*/ 1860043 h 3036265"/>
                <a:gd name="connsiteX10" fmla="*/ 1027076 w 4114165"/>
                <a:gd name="connsiteY10" fmla="*/ 1860043 h 3036265"/>
                <a:gd name="connsiteX11" fmla="*/ 1122124 w 4114165"/>
                <a:gd name="connsiteY11" fmla="*/ 1956411 h 3036265"/>
                <a:gd name="connsiteX12" fmla="*/ 1122124 w 4114165"/>
                <a:gd name="connsiteY12" fmla="*/ 2593367 h 3036265"/>
                <a:gd name="connsiteX13" fmla="*/ 1188790 w 4114165"/>
                <a:gd name="connsiteY13" fmla="*/ 2636271 h 3036265"/>
                <a:gd name="connsiteX14" fmla="*/ 1201991 w 4114165"/>
                <a:gd name="connsiteY14" fmla="*/ 2615809 h 3036265"/>
                <a:gd name="connsiteX15" fmla="*/ 1202651 w 4114165"/>
                <a:gd name="connsiteY15" fmla="*/ 2579506 h 3036265"/>
                <a:gd name="connsiteX16" fmla="*/ 1202651 w 4114165"/>
                <a:gd name="connsiteY16" fmla="*/ 1355099 h 3036265"/>
                <a:gd name="connsiteX17" fmla="*/ 1202651 w 4114165"/>
                <a:gd name="connsiteY17" fmla="*/ 1322096 h 3036265"/>
                <a:gd name="connsiteX18" fmla="*/ 1279878 w 4114165"/>
                <a:gd name="connsiteY18" fmla="*/ 1245529 h 3036265"/>
                <a:gd name="connsiteX19" fmla="*/ 1613207 w 4114165"/>
                <a:gd name="connsiteY19" fmla="*/ 1245529 h 3036265"/>
                <a:gd name="connsiteX20" fmla="*/ 1870630 w 4114165"/>
                <a:gd name="connsiteY20" fmla="*/ 1245529 h 3036265"/>
                <a:gd name="connsiteX21" fmla="*/ 1966998 w 4114165"/>
                <a:gd name="connsiteY21" fmla="*/ 1343878 h 3036265"/>
                <a:gd name="connsiteX22" fmla="*/ 1966998 w 4114165"/>
                <a:gd name="connsiteY22" fmla="*/ 2597987 h 3036265"/>
                <a:gd name="connsiteX23" fmla="*/ 1978879 w 4114165"/>
                <a:gd name="connsiteY23" fmla="*/ 2635611 h 3036265"/>
                <a:gd name="connsiteX24" fmla="*/ 2036964 w 4114165"/>
                <a:gd name="connsiteY24" fmla="*/ 2634951 h 3036265"/>
                <a:gd name="connsiteX25" fmla="*/ 2046205 w 4114165"/>
                <a:gd name="connsiteY25" fmla="*/ 2599307 h 3036265"/>
                <a:gd name="connsiteX26" fmla="*/ 2046205 w 4114165"/>
                <a:gd name="connsiteY26" fmla="*/ 830353 h 3036265"/>
                <a:gd name="connsiteX27" fmla="*/ 2046205 w 4114165"/>
                <a:gd name="connsiteY27" fmla="*/ 800650 h 3036265"/>
                <a:gd name="connsiteX28" fmla="*/ 2118152 w 4114165"/>
                <a:gd name="connsiteY28" fmla="*/ 727384 h 3036265"/>
                <a:gd name="connsiteX29" fmla="*/ 2738605 w 4114165"/>
                <a:gd name="connsiteY29" fmla="*/ 727384 h 3036265"/>
                <a:gd name="connsiteX30" fmla="*/ 2809892 w 4114165"/>
                <a:gd name="connsiteY30" fmla="*/ 801970 h 3036265"/>
                <a:gd name="connsiteX31" fmla="*/ 2810552 w 4114165"/>
                <a:gd name="connsiteY31" fmla="*/ 2594027 h 3036265"/>
                <a:gd name="connsiteX32" fmla="*/ 2857416 w 4114165"/>
                <a:gd name="connsiteY32" fmla="*/ 2639571 h 3036265"/>
                <a:gd name="connsiteX33" fmla="*/ 2891079 w 4114165"/>
                <a:gd name="connsiteY33" fmla="*/ 2590727 h 3036265"/>
                <a:gd name="connsiteX34" fmla="*/ 2891079 w 4114165"/>
                <a:gd name="connsiteY34" fmla="*/ 122771 h 3036265"/>
                <a:gd name="connsiteX35" fmla="*/ 3012529 w 4114165"/>
                <a:gd name="connsiteY35" fmla="*/ 0 h 3036265"/>
                <a:gd name="connsiteX36" fmla="*/ 3563678 w 4114165"/>
                <a:gd name="connsiteY36" fmla="*/ 0 h 3036265"/>
                <a:gd name="connsiteX37" fmla="*/ 3653446 w 4114165"/>
                <a:gd name="connsiteY37" fmla="*/ 87788 h 3036265"/>
                <a:gd name="connsiteX38" fmla="*/ 3650806 w 4114165"/>
                <a:gd name="connsiteY38" fmla="*/ 2594687 h 3036265"/>
                <a:gd name="connsiteX39" fmla="*/ 3695029 w 4114165"/>
                <a:gd name="connsiteY39" fmla="*/ 2638911 h 3036265"/>
                <a:gd name="connsiteX40" fmla="*/ 4071262 w 4114165"/>
                <a:gd name="connsiteY40" fmla="*/ 2638911 h 3036265"/>
                <a:gd name="connsiteX41" fmla="*/ 4114166 w 4114165"/>
                <a:gd name="connsiteY41" fmla="*/ 2681815 h 3036265"/>
                <a:gd name="connsiteX42" fmla="*/ 4114166 w 4114165"/>
                <a:gd name="connsiteY42" fmla="*/ 2992042 h 3036265"/>
                <a:gd name="connsiteX43" fmla="*/ 4069283 w 4114165"/>
                <a:gd name="connsiteY43" fmla="*/ 3036266 h 3036265"/>
                <a:gd name="connsiteX44" fmla="*/ 43590 w 4114165"/>
                <a:gd name="connsiteY44" fmla="*/ 3035606 h 303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14165" h="3036265">
                  <a:moveTo>
                    <a:pt x="43590" y="3035606"/>
                  </a:moveTo>
                  <a:cubicBezTo>
                    <a:pt x="11247" y="3035606"/>
                    <a:pt x="-634" y="3027685"/>
                    <a:pt x="26" y="2993362"/>
                  </a:cubicBezTo>
                  <a:cubicBezTo>
                    <a:pt x="2006" y="2889733"/>
                    <a:pt x="686" y="2786764"/>
                    <a:pt x="686" y="2683135"/>
                  </a:cubicBezTo>
                  <a:cubicBezTo>
                    <a:pt x="686" y="2638911"/>
                    <a:pt x="1346" y="2638251"/>
                    <a:pt x="44250" y="2638251"/>
                  </a:cubicBezTo>
                  <a:cubicBezTo>
                    <a:pt x="134678" y="2638251"/>
                    <a:pt x="224446" y="2638251"/>
                    <a:pt x="314874" y="2638251"/>
                  </a:cubicBezTo>
                  <a:cubicBezTo>
                    <a:pt x="328735" y="2638251"/>
                    <a:pt x="343256" y="2640231"/>
                    <a:pt x="357117" y="2633631"/>
                  </a:cubicBezTo>
                  <a:cubicBezTo>
                    <a:pt x="357117" y="2631650"/>
                    <a:pt x="357117" y="2629670"/>
                    <a:pt x="357117" y="2627690"/>
                  </a:cubicBezTo>
                  <a:cubicBezTo>
                    <a:pt x="356457" y="2512840"/>
                    <a:pt x="357117" y="2397330"/>
                    <a:pt x="357117" y="2282480"/>
                  </a:cubicBezTo>
                  <a:cubicBezTo>
                    <a:pt x="357117" y="2280500"/>
                    <a:pt x="357777" y="2060700"/>
                    <a:pt x="357777" y="1953111"/>
                  </a:cubicBezTo>
                  <a:cubicBezTo>
                    <a:pt x="357777" y="1881165"/>
                    <a:pt x="378899" y="1860043"/>
                    <a:pt x="449525" y="1860043"/>
                  </a:cubicBezTo>
                  <a:cubicBezTo>
                    <a:pt x="642262" y="1860043"/>
                    <a:pt x="834339" y="1860043"/>
                    <a:pt x="1027076" y="1860043"/>
                  </a:cubicBezTo>
                  <a:cubicBezTo>
                    <a:pt x="1101663" y="1860043"/>
                    <a:pt x="1122124" y="1880505"/>
                    <a:pt x="1122124" y="1956411"/>
                  </a:cubicBezTo>
                  <a:cubicBezTo>
                    <a:pt x="1122124" y="2168950"/>
                    <a:pt x="1122124" y="2380829"/>
                    <a:pt x="1122124" y="2593367"/>
                  </a:cubicBezTo>
                  <a:cubicBezTo>
                    <a:pt x="1122124" y="2634290"/>
                    <a:pt x="1149187" y="2652112"/>
                    <a:pt x="1188790" y="2636271"/>
                  </a:cubicBezTo>
                  <a:cubicBezTo>
                    <a:pt x="1198691" y="2632310"/>
                    <a:pt x="1201991" y="2625050"/>
                    <a:pt x="1201991" y="2615809"/>
                  </a:cubicBezTo>
                  <a:cubicBezTo>
                    <a:pt x="1201991" y="2603928"/>
                    <a:pt x="1202651" y="2591387"/>
                    <a:pt x="1202651" y="2579506"/>
                  </a:cubicBezTo>
                  <a:cubicBezTo>
                    <a:pt x="1202651" y="2171590"/>
                    <a:pt x="1202651" y="1763674"/>
                    <a:pt x="1202651" y="1355099"/>
                  </a:cubicBezTo>
                  <a:cubicBezTo>
                    <a:pt x="1202651" y="1343878"/>
                    <a:pt x="1202651" y="1333317"/>
                    <a:pt x="1202651" y="1322096"/>
                  </a:cubicBezTo>
                  <a:cubicBezTo>
                    <a:pt x="1203971" y="1268631"/>
                    <a:pt x="1227074" y="1245529"/>
                    <a:pt x="1279878" y="1245529"/>
                  </a:cubicBezTo>
                  <a:cubicBezTo>
                    <a:pt x="1390768" y="1244869"/>
                    <a:pt x="1502318" y="1245529"/>
                    <a:pt x="1613207" y="1245529"/>
                  </a:cubicBezTo>
                  <a:cubicBezTo>
                    <a:pt x="1699015" y="1245529"/>
                    <a:pt x="1784822" y="1245529"/>
                    <a:pt x="1870630" y="1245529"/>
                  </a:cubicBezTo>
                  <a:cubicBezTo>
                    <a:pt x="1947857" y="1245529"/>
                    <a:pt x="1966998" y="1264671"/>
                    <a:pt x="1966998" y="1343878"/>
                  </a:cubicBezTo>
                  <a:cubicBezTo>
                    <a:pt x="1966998" y="1662685"/>
                    <a:pt x="1966998" y="2498979"/>
                    <a:pt x="1966998" y="2597987"/>
                  </a:cubicBezTo>
                  <a:cubicBezTo>
                    <a:pt x="1966998" y="2611189"/>
                    <a:pt x="1961058" y="2629670"/>
                    <a:pt x="1978879" y="2635611"/>
                  </a:cubicBezTo>
                  <a:cubicBezTo>
                    <a:pt x="1997361" y="2641551"/>
                    <a:pt x="2018483" y="2642872"/>
                    <a:pt x="2036964" y="2634951"/>
                  </a:cubicBezTo>
                  <a:cubicBezTo>
                    <a:pt x="2052146" y="2628350"/>
                    <a:pt x="2046205" y="2611849"/>
                    <a:pt x="2046205" y="2599307"/>
                  </a:cubicBezTo>
                  <a:cubicBezTo>
                    <a:pt x="2046865" y="2454095"/>
                    <a:pt x="2046205" y="1275232"/>
                    <a:pt x="2046205" y="830353"/>
                  </a:cubicBezTo>
                  <a:cubicBezTo>
                    <a:pt x="2046205" y="820452"/>
                    <a:pt x="2046205" y="810551"/>
                    <a:pt x="2046205" y="800650"/>
                  </a:cubicBezTo>
                  <a:cubicBezTo>
                    <a:pt x="2048185" y="754446"/>
                    <a:pt x="2072607" y="727384"/>
                    <a:pt x="2118152" y="727384"/>
                  </a:cubicBezTo>
                  <a:cubicBezTo>
                    <a:pt x="2324750" y="726724"/>
                    <a:pt x="2532008" y="726724"/>
                    <a:pt x="2738605" y="727384"/>
                  </a:cubicBezTo>
                  <a:cubicBezTo>
                    <a:pt x="2782830" y="727384"/>
                    <a:pt x="2808572" y="756426"/>
                    <a:pt x="2809892" y="801970"/>
                  </a:cubicBezTo>
                  <a:cubicBezTo>
                    <a:pt x="2811212" y="848174"/>
                    <a:pt x="2810552" y="2042879"/>
                    <a:pt x="2810552" y="2594027"/>
                  </a:cubicBezTo>
                  <a:cubicBezTo>
                    <a:pt x="2810552" y="2638251"/>
                    <a:pt x="2813192" y="2638251"/>
                    <a:pt x="2857416" y="2639571"/>
                  </a:cubicBezTo>
                  <a:cubicBezTo>
                    <a:pt x="2897019" y="2640891"/>
                    <a:pt x="2891079" y="2614489"/>
                    <a:pt x="2891079" y="2590727"/>
                  </a:cubicBezTo>
                  <a:cubicBezTo>
                    <a:pt x="2891079" y="1768295"/>
                    <a:pt x="2891079" y="945203"/>
                    <a:pt x="2891079" y="122771"/>
                  </a:cubicBezTo>
                  <a:cubicBezTo>
                    <a:pt x="2891079" y="9241"/>
                    <a:pt x="2900320" y="0"/>
                    <a:pt x="3012529" y="0"/>
                  </a:cubicBezTo>
                  <a:cubicBezTo>
                    <a:pt x="3196026" y="0"/>
                    <a:pt x="3380182" y="0"/>
                    <a:pt x="3563678" y="0"/>
                  </a:cubicBezTo>
                  <a:cubicBezTo>
                    <a:pt x="3631664" y="0"/>
                    <a:pt x="3652785" y="21122"/>
                    <a:pt x="3653446" y="87788"/>
                  </a:cubicBezTo>
                  <a:cubicBezTo>
                    <a:pt x="3654106" y="264023"/>
                    <a:pt x="3651466" y="2399310"/>
                    <a:pt x="3650806" y="2594687"/>
                  </a:cubicBezTo>
                  <a:cubicBezTo>
                    <a:pt x="3650806" y="2638911"/>
                    <a:pt x="3650806" y="2638911"/>
                    <a:pt x="3695029" y="2638911"/>
                  </a:cubicBezTo>
                  <a:cubicBezTo>
                    <a:pt x="3820440" y="2638911"/>
                    <a:pt x="3945851" y="2638911"/>
                    <a:pt x="4071262" y="2638911"/>
                  </a:cubicBezTo>
                  <a:cubicBezTo>
                    <a:pt x="4112186" y="2638911"/>
                    <a:pt x="4114166" y="2640891"/>
                    <a:pt x="4114166" y="2681815"/>
                  </a:cubicBezTo>
                  <a:cubicBezTo>
                    <a:pt x="4114166" y="2785444"/>
                    <a:pt x="4114166" y="2888413"/>
                    <a:pt x="4114166" y="2992042"/>
                  </a:cubicBezTo>
                  <a:cubicBezTo>
                    <a:pt x="4114166" y="3034946"/>
                    <a:pt x="4113506" y="3036266"/>
                    <a:pt x="4069283" y="3036266"/>
                  </a:cubicBezTo>
                  <a:cubicBezTo>
                    <a:pt x="3504933" y="3034946"/>
                    <a:pt x="196723" y="3034286"/>
                    <a:pt x="43590" y="3035606"/>
                  </a:cubicBezTo>
                  <a:close/>
                </a:path>
              </a:pathLst>
            </a:custGeom>
            <a:solidFill>
              <a:schemeClr val="accent1"/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8DAEDB8-717B-4E0D-B327-20FA4B88DB64}"/>
                </a:ext>
              </a:extLst>
            </p:cNvPr>
            <p:cNvSpPr/>
            <p:nvPr/>
          </p:nvSpPr>
          <p:spPr>
            <a:xfrm>
              <a:off x="3933419" y="1705099"/>
              <a:ext cx="2247441" cy="1692179"/>
            </a:xfrm>
            <a:custGeom>
              <a:avLst/>
              <a:gdLst>
                <a:gd name="connsiteX0" fmla="*/ 1064151 w 2969257"/>
                <a:gd name="connsiteY0" fmla="*/ 935232 h 2235661"/>
                <a:gd name="connsiteX1" fmla="*/ 1755891 w 2969257"/>
                <a:gd name="connsiteY1" fmla="*/ 1096946 h 2235661"/>
                <a:gd name="connsiteX2" fmla="*/ 1823878 w 2969257"/>
                <a:gd name="connsiteY2" fmla="*/ 1078465 h 2235661"/>
                <a:gd name="connsiteX3" fmla="*/ 2653570 w 2969257"/>
                <a:gd name="connsiteY3" fmla="*/ 270554 h 2235661"/>
                <a:gd name="connsiteX4" fmla="*/ 2654230 w 2969257"/>
                <a:gd name="connsiteY4" fmla="*/ 228310 h 2235661"/>
                <a:gd name="connsiteX5" fmla="*/ 2578984 w 2969257"/>
                <a:gd name="connsiteY5" fmla="*/ 154384 h 2235661"/>
                <a:gd name="connsiteX6" fmla="*/ 2586244 w 2969257"/>
                <a:gd name="connsiteY6" fmla="*/ 118741 h 2235661"/>
                <a:gd name="connsiteX7" fmla="*/ 2938055 w 2969257"/>
                <a:gd name="connsiteY7" fmla="*/ 5211 h 2235661"/>
                <a:gd name="connsiteX8" fmla="*/ 2965778 w 2969257"/>
                <a:gd name="connsiteY8" fmla="*/ 4551 h 2235661"/>
                <a:gd name="connsiteX9" fmla="*/ 2964457 w 2969257"/>
                <a:gd name="connsiteY9" fmla="*/ 29633 h 2235661"/>
                <a:gd name="connsiteX10" fmla="*/ 2857528 w 2969257"/>
                <a:gd name="connsiteY10" fmla="*/ 383424 h 2235661"/>
                <a:gd name="connsiteX11" fmla="*/ 2817924 w 2969257"/>
                <a:gd name="connsiteY11" fmla="*/ 392665 h 2235661"/>
                <a:gd name="connsiteX12" fmla="*/ 2761820 w 2969257"/>
                <a:gd name="connsiteY12" fmla="*/ 336560 h 2235661"/>
                <a:gd name="connsiteX13" fmla="*/ 2714956 w 2969257"/>
                <a:gd name="connsiteY13" fmla="*/ 337220 h 2235661"/>
                <a:gd name="connsiteX14" fmla="*/ 1858200 w 2969257"/>
                <a:gd name="connsiteY14" fmla="*/ 1225657 h 2235661"/>
                <a:gd name="connsiteX15" fmla="*/ 1800115 w 2969257"/>
                <a:gd name="connsiteY15" fmla="*/ 1242159 h 2235661"/>
                <a:gd name="connsiteX16" fmla="*/ 1132137 w 2969257"/>
                <a:gd name="connsiteY16" fmla="*/ 1070544 h 2235661"/>
                <a:gd name="connsiteX17" fmla="*/ 1064151 w 2969257"/>
                <a:gd name="connsiteY17" fmla="*/ 1091666 h 2235661"/>
                <a:gd name="connsiteX18" fmla="*/ 114988 w 2969257"/>
                <a:gd name="connsiteY18" fmla="*/ 2222345 h 2235661"/>
                <a:gd name="connsiteX19" fmla="*/ 74724 w 2969257"/>
                <a:gd name="connsiteY19" fmla="*/ 2225645 h 2235661"/>
                <a:gd name="connsiteX20" fmla="*/ 15979 w 2969257"/>
                <a:gd name="connsiteY20" fmla="*/ 2178121 h 2235661"/>
                <a:gd name="connsiteX21" fmla="*/ 11359 w 2969257"/>
                <a:gd name="connsiteY21" fmla="*/ 2132577 h 2235661"/>
                <a:gd name="connsiteX22" fmla="*/ 1024547 w 2969257"/>
                <a:gd name="connsiteY22" fmla="*/ 954374 h 2235661"/>
                <a:gd name="connsiteX23" fmla="*/ 1064151 w 2969257"/>
                <a:gd name="connsiteY23" fmla="*/ 935232 h 223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9257" h="2235661">
                  <a:moveTo>
                    <a:pt x="1064151" y="935232"/>
                  </a:moveTo>
                  <a:cubicBezTo>
                    <a:pt x="1105074" y="944473"/>
                    <a:pt x="1572395" y="1052722"/>
                    <a:pt x="1755891" y="1096946"/>
                  </a:cubicBezTo>
                  <a:cubicBezTo>
                    <a:pt x="1783614" y="1103547"/>
                    <a:pt x="1803415" y="1098266"/>
                    <a:pt x="1823878" y="1078465"/>
                  </a:cubicBezTo>
                  <a:cubicBezTo>
                    <a:pt x="2011334" y="894308"/>
                    <a:pt x="2564462" y="355701"/>
                    <a:pt x="2653570" y="270554"/>
                  </a:cubicBezTo>
                  <a:cubicBezTo>
                    <a:pt x="2670731" y="254052"/>
                    <a:pt x="2670731" y="243491"/>
                    <a:pt x="2654230" y="228310"/>
                  </a:cubicBezTo>
                  <a:cubicBezTo>
                    <a:pt x="2628488" y="204548"/>
                    <a:pt x="2604725" y="178806"/>
                    <a:pt x="2578984" y="154384"/>
                  </a:cubicBezTo>
                  <a:cubicBezTo>
                    <a:pt x="2561162" y="137222"/>
                    <a:pt x="2559842" y="126661"/>
                    <a:pt x="2586244" y="118741"/>
                  </a:cubicBezTo>
                  <a:cubicBezTo>
                    <a:pt x="2703734" y="81117"/>
                    <a:pt x="2820565" y="42834"/>
                    <a:pt x="2938055" y="5211"/>
                  </a:cubicBezTo>
                  <a:cubicBezTo>
                    <a:pt x="2947296" y="2570"/>
                    <a:pt x="2957196" y="-4690"/>
                    <a:pt x="2965778" y="4551"/>
                  </a:cubicBezTo>
                  <a:cubicBezTo>
                    <a:pt x="2973038" y="11811"/>
                    <a:pt x="2967097" y="21712"/>
                    <a:pt x="2964457" y="29633"/>
                  </a:cubicBezTo>
                  <a:cubicBezTo>
                    <a:pt x="2928814" y="147783"/>
                    <a:pt x="2893171" y="265273"/>
                    <a:pt x="2857528" y="383424"/>
                  </a:cubicBezTo>
                  <a:cubicBezTo>
                    <a:pt x="2847627" y="416427"/>
                    <a:pt x="2843007" y="417087"/>
                    <a:pt x="2817924" y="392665"/>
                  </a:cubicBezTo>
                  <a:cubicBezTo>
                    <a:pt x="2798783" y="374183"/>
                    <a:pt x="2778981" y="357021"/>
                    <a:pt x="2761820" y="336560"/>
                  </a:cubicBezTo>
                  <a:cubicBezTo>
                    <a:pt x="2743998" y="315438"/>
                    <a:pt x="2732117" y="318738"/>
                    <a:pt x="2714956" y="337220"/>
                  </a:cubicBezTo>
                  <a:cubicBezTo>
                    <a:pt x="2576343" y="481772"/>
                    <a:pt x="2004073" y="1073184"/>
                    <a:pt x="1858200" y="1225657"/>
                  </a:cubicBezTo>
                  <a:cubicBezTo>
                    <a:pt x="1840379" y="1244139"/>
                    <a:pt x="1824537" y="1248099"/>
                    <a:pt x="1800115" y="1242159"/>
                  </a:cubicBezTo>
                  <a:cubicBezTo>
                    <a:pt x="1577676" y="1184734"/>
                    <a:pt x="1354576" y="1128629"/>
                    <a:pt x="1132137" y="1070544"/>
                  </a:cubicBezTo>
                  <a:cubicBezTo>
                    <a:pt x="1102434" y="1062623"/>
                    <a:pt x="1083953" y="1067904"/>
                    <a:pt x="1064151" y="1091666"/>
                  </a:cubicBezTo>
                  <a:cubicBezTo>
                    <a:pt x="922238" y="1260641"/>
                    <a:pt x="288583" y="2014426"/>
                    <a:pt x="114988" y="2222345"/>
                  </a:cubicBezTo>
                  <a:cubicBezTo>
                    <a:pt x="100466" y="2239506"/>
                    <a:pt x="89906" y="2239506"/>
                    <a:pt x="74724" y="2225645"/>
                  </a:cubicBezTo>
                  <a:cubicBezTo>
                    <a:pt x="55583" y="2209143"/>
                    <a:pt x="36441" y="2191982"/>
                    <a:pt x="15979" y="2178121"/>
                  </a:cubicBezTo>
                  <a:cubicBezTo>
                    <a:pt x="-4483" y="2163600"/>
                    <a:pt x="-4483" y="2150398"/>
                    <a:pt x="11359" y="2132577"/>
                  </a:cubicBezTo>
                  <a:cubicBezTo>
                    <a:pt x="81985" y="2051390"/>
                    <a:pt x="924879" y="1070544"/>
                    <a:pt x="1024547" y="954374"/>
                  </a:cubicBezTo>
                  <a:cubicBezTo>
                    <a:pt x="1032468" y="944473"/>
                    <a:pt x="1039729" y="932592"/>
                    <a:pt x="1064151" y="935232"/>
                  </a:cubicBezTo>
                  <a:close/>
                </a:path>
              </a:pathLst>
            </a:custGeom>
            <a:solidFill>
              <a:schemeClr val="accent4"/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268CF0A-AD0B-423A-BF40-F6572C3E9426}"/>
                </a:ext>
              </a:extLst>
            </p:cNvPr>
            <p:cNvGrpSpPr/>
            <p:nvPr/>
          </p:nvGrpSpPr>
          <p:grpSpPr>
            <a:xfrm>
              <a:off x="319983" y="2613403"/>
              <a:ext cx="5024694" cy="4244597"/>
              <a:chOff x="319983" y="2613403"/>
              <a:chExt cx="5024694" cy="4244597"/>
            </a:xfrm>
          </p:grpSpPr>
          <p:grpSp>
            <p:nvGrpSpPr>
              <p:cNvPr id="6" name="Graphic 60">
                <a:extLst>
                  <a:ext uri="{FF2B5EF4-FFF2-40B4-BE49-F238E27FC236}">
                    <a16:creationId xmlns:a16="http://schemas.microsoft.com/office/drawing/2014/main" id="{8146AA0B-6699-44BA-9746-BDBF404BF3B2}"/>
                  </a:ext>
                </a:extLst>
              </p:cNvPr>
              <p:cNvGrpSpPr/>
              <p:nvPr/>
            </p:nvGrpSpPr>
            <p:grpSpPr>
              <a:xfrm>
                <a:off x="1545801" y="2613865"/>
                <a:ext cx="1177542" cy="1489096"/>
                <a:chOff x="3487745" y="1253233"/>
                <a:chExt cx="1555735" cy="1967347"/>
              </a:xfrm>
              <a:solidFill>
                <a:schemeClr val="accent1"/>
              </a:solidFill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CE8187EC-BF35-4F8D-BE0B-32A3DB519F6F}"/>
                    </a:ext>
                  </a:extLst>
                </p:cNvPr>
                <p:cNvSpPr/>
                <p:nvPr/>
              </p:nvSpPr>
              <p:spPr>
                <a:xfrm>
                  <a:off x="3487745" y="1253233"/>
                  <a:ext cx="1555735" cy="1967347"/>
                </a:xfrm>
                <a:custGeom>
                  <a:avLst/>
                  <a:gdLst>
                    <a:gd name="connsiteX0" fmla="*/ 1458429 w 1555737"/>
                    <a:gd name="connsiteY0" fmla="*/ 1078087 h 1967353"/>
                    <a:gd name="connsiteX1" fmla="*/ 1550177 w 1555737"/>
                    <a:gd name="connsiteY1" fmla="*/ 976438 h 1967353"/>
                    <a:gd name="connsiteX2" fmla="*/ 1515854 w 1555737"/>
                    <a:gd name="connsiteY2" fmla="*/ 910432 h 1967353"/>
                    <a:gd name="connsiteX3" fmla="*/ 1395724 w 1555737"/>
                    <a:gd name="connsiteY3" fmla="*/ 845746 h 1967353"/>
                    <a:gd name="connsiteX4" fmla="*/ 1263712 w 1555737"/>
                    <a:gd name="connsiteY4" fmla="*/ 590964 h 1967353"/>
                    <a:gd name="connsiteX5" fmla="*/ 1230049 w 1555737"/>
                    <a:gd name="connsiteY5" fmla="*/ 478094 h 1967353"/>
                    <a:gd name="connsiteX6" fmla="*/ 1111239 w 1555737"/>
                    <a:gd name="connsiteY6" fmla="*/ 338822 h 1967353"/>
                    <a:gd name="connsiteX7" fmla="*/ 1111239 w 1555737"/>
                    <a:gd name="connsiteY7" fmla="*/ 338822 h 1967353"/>
                    <a:gd name="connsiteX8" fmla="*/ 1091437 w 1555737"/>
                    <a:gd name="connsiteY8" fmla="*/ 319680 h 1967353"/>
                    <a:gd name="connsiteX9" fmla="*/ 1113879 w 1555737"/>
                    <a:gd name="connsiteY9" fmla="*/ 270176 h 1967353"/>
                    <a:gd name="connsiteX10" fmla="*/ 1146222 w 1555737"/>
                    <a:gd name="connsiteY10" fmla="*/ 218031 h 1967353"/>
                    <a:gd name="connsiteX11" fmla="*/ 1195066 w 1555737"/>
                    <a:gd name="connsiteY11" fmla="*/ 124303 h 1967353"/>
                    <a:gd name="connsiteX12" fmla="*/ 1107939 w 1555737"/>
                    <a:gd name="connsiteY12" fmla="*/ 56977 h 1967353"/>
                    <a:gd name="connsiteX13" fmla="*/ 1098038 w 1555737"/>
                    <a:gd name="connsiteY13" fmla="*/ 54337 h 1967353"/>
                    <a:gd name="connsiteX14" fmla="*/ 806292 w 1555737"/>
                    <a:gd name="connsiteY14" fmla="*/ 2852 h 1967353"/>
                    <a:gd name="connsiteX15" fmla="*/ 507286 w 1555737"/>
                    <a:gd name="connsiteY15" fmla="*/ 72159 h 1967353"/>
                    <a:gd name="connsiteX16" fmla="*/ 173957 w 1555737"/>
                    <a:gd name="connsiteY16" fmla="*/ 314400 h 1967353"/>
                    <a:gd name="connsiteX17" fmla="*/ 4322 w 1555737"/>
                    <a:gd name="connsiteY17" fmla="*/ 766539 h 1967353"/>
                    <a:gd name="connsiteX18" fmla="*/ 142934 w 1555737"/>
                    <a:gd name="connsiteY18" fmla="*/ 1175775 h 1967353"/>
                    <a:gd name="connsiteX19" fmla="*/ 333031 w 1555737"/>
                    <a:gd name="connsiteY19" fmla="*/ 1418676 h 1967353"/>
                    <a:gd name="connsiteX20" fmla="*/ 371974 w 1555737"/>
                    <a:gd name="connsiteY20" fmla="*/ 1416696 h 1967353"/>
                    <a:gd name="connsiteX21" fmla="*/ 378575 w 1555737"/>
                    <a:gd name="connsiteY21" fmla="*/ 1470821 h 1967353"/>
                    <a:gd name="connsiteX22" fmla="*/ 432699 w 1555737"/>
                    <a:gd name="connsiteY22" fmla="*/ 1596232 h 1967353"/>
                    <a:gd name="connsiteX23" fmla="*/ 459102 w 1555737"/>
                    <a:gd name="connsiteY23" fmla="*/ 1706461 h 1967353"/>
                    <a:gd name="connsiteX24" fmla="*/ 449861 w 1555737"/>
                    <a:gd name="connsiteY24" fmla="*/ 1810751 h 1967353"/>
                    <a:gd name="connsiteX25" fmla="*/ 487484 w 1555737"/>
                    <a:gd name="connsiteY25" fmla="*/ 1893918 h 1967353"/>
                    <a:gd name="connsiteX26" fmla="*/ 598374 w 1555737"/>
                    <a:gd name="connsiteY26" fmla="*/ 1946063 h 1967353"/>
                    <a:gd name="connsiteX27" fmla="*/ 853156 w 1555737"/>
                    <a:gd name="connsiteY27" fmla="*/ 1959924 h 1967353"/>
                    <a:gd name="connsiteX28" fmla="*/ 1198366 w 1555737"/>
                    <a:gd name="connsiteY28" fmla="*/ 1875436 h 1967353"/>
                    <a:gd name="connsiteX29" fmla="*/ 1180545 w 1555737"/>
                    <a:gd name="connsiteY29" fmla="*/ 1729564 h 1967353"/>
                    <a:gd name="connsiteX30" fmla="*/ 1169324 w 1555737"/>
                    <a:gd name="connsiteY30" fmla="*/ 1632535 h 1967353"/>
                    <a:gd name="connsiteX31" fmla="*/ 1453149 w 1555737"/>
                    <a:gd name="connsiteY31" fmla="*/ 1616034 h 1967353"/>
                    <a:gd name="connsiteX32" fmla="*/ 1516514 w 1555737"/>
                    <a:gd name="connsiteY32" fmla="*/ 1543427 h 1967353"/>
                    <a:gd name="connsiteX33" fmla="*/ 1493412 w 1555737"/>
                    <a:gd name="connsiteY33" fmla="*/ 1276104 h 1967353"/>
                    <a:gd name="connsiteX34" fmla="*/ 1493412 w 1555737"/>
                    <a:gd name="connsiteY34" fmla="*/ 1276104 h 1967353"/>
                    <a:gd name="connsiteX35" fmla="*/ 1467670 w 1555737"/>
                    <a:gd name="connsiteY35" fmla="*/ 1308447 h 1967353"/>
                    <a:gd name="connsiteX36" fmla="*/ 1269653 w 1555737"/>
                    <a:gd name="connsiteY36" fmla="*/ 1249702 h 1967353"/>
                    <a:gd name="connsiteX37" fmla="*/ 1472290 w 1555737"/>
                    <a:gd name="connsiteY37" fmla="*/ 1217359 h 1967353"/>
                    <a:gd name="connsiteX38" fmla="*/ 1438627 w 1555737"/>
                    <a:gd name="connsiteY38" fmla="*/ 1134851 h 1967353"/>
                    <a:gd name="connsiteX39" fmla="*/ 1458429 w 1555737"/>
                    <a:gd name="connsiteY39" fmla="*/ 1078087 h 1967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555737" h="1967353">
                      <a:moveTo>
                        <a:pt x="1458429" y="1078087"/>
                      </a:moveTo>
                      <a:cubicBezTo>
                        <a:pt x="1501993" y="1057625"/>
                        <a:pt x="1536316" y="1025282"/>
                        <a:pt x="1550177" y="976438"/>
                      </a:cubicBezTo>
                      <a:cubicBezTo>
                        <a:pt x="1562058" y="933534"/>
                        <a:pt x="1556778" y="924953"/>
                        <a:pt x="1515854" y="910432"/>
                      </a:cubicBezTo>
                      <a:cubicBezTo>
                        <a:pt x="1472290" y="894590"/>
                        <a:pt x="1430707" y="879409"/>
                        <a:pt x="1395724" y="845746"/>
                      </a:cubicBezTo>
                      <a:cubicBezTo>
                        <a:pt x="1321797" y="775780"/>
                        <a:pt x="1278894" y="690633"/>
                        <a:pt x="1263712" y="590964"/>
                      </a:cubicBezTo>
                      <a:cubicBezTo>
                        <a:pt x="1257772" y="552021"/>
                        <a:pt x="1251831" y="513077"/>
                        <a:pt x="1230049" y="478094"/>
                      </a:cubicBezTo>
                      <a:cubicBezTo>
                        <a:pt x="1197046" y="425949"/>
                        <a:pt x="1156783" y="379745"/>
                        <a:pt x="1111239" y="338822"/>
                      </a:cubicBezTo>
                      <a:lnTo>
                        <a:pt x="1111239" y="338822"/>
                      </a:lnTo>
                      <a:cubicBezTo>
                        <a:pt x="1104638" y="332221"/>
                        <a:pt x="1098038" y="325621"/>
                        <a:pt x="1091437" y="319680"/>
                      </a:cubicBezTo>
                      <a:cubicBezTo>
                        <a:pt x="1109919" y="308459"/>
                        <a:pt x="1109259" y="287337"/>
                        <a:pt x="1113879" y="270176"/>
                      </a:cubicBezTo>
                      <a:cubicBezTo>
                        <a:pt x="1119820" y="249054"/>
                        <a:pt x="1129720" y="232553"/>
                        <a:pt x="1146222" y="218031"/>
                      </a:cubicBezTo>
                      <a:cubicBezTo>
                        <a:pt x="1173944" y="192949"/>
                        <a:pt x="1206287" y="167867"/>
                        <a:pt x="1195066" y="124303"/>
                      </a:cubicBezTo>
                      <a:cubicBezTo>
                        <a:pt x="1183845" y="81399"/>
                        <a:pt x="1144242" y="70178"/>
                        <a:pt x="1107939" y="56977"/>
                      </a:cubicBezTo>
                      <a:cubicBezTo>
                        <a:pt x="1104638" y="55657"/>
                        <a:pt x="1101338" y="55657"/>
                        <a:pt x="1098038" y="54337"/>
                      </a:cubicBezTo>
                      <a:cubicBezTo>
                        <a:pt x="1002989" y="26614"/>
                        <a:pt x="904641" y="12753"/>
                        <a:pt x="806292" y="2852"/>
                      </a:cubicBezTo>
                      <a:cubicBezTo>
                        <a:pt x="698703" y="-7709"/>
                        <a:pt x="598374" y="10113"/>
                        <a:pt x="507286" y="72159"/>
                      </a:cubicBezTo>
                      <a:cubicBezTo>
                        <a:pt x="393756" y="149385"/>
                        <a:pt x="278246" y="223972"/>
                        <a:pt x="173957" y="314400"/>
                      </a:cubicBezTo>
                      <a:cubicBezTo>
                        <a:pt x="35345" y="434530"/>
                        <a:pt x="-16140" y="586344"/>
                        <a:pt x="4322" y="766539"/>
                      </a:cubicBezTo>
                      <a:cubicBezTo>
                        <a:pt x="20823" y="913072"/>
                        <a:pt x="72968" y="1047724"/>
                        <a:pt x="142934" y="1175775"/>
                      </a:cubicBezTo>
                      <a:cubicBezTo>
                        <a:pt x="192438" y="1267523"/>
                        <a:pt x="255144" y="1349370"/>
                        <a:pt x="333031" y="1418676"/>
                      </a:cubicBezTo>
                      <a:cubicBezTo>
                        <a:pt x="346892" y="1431218"/>
                        <a:pt x="360753" y="1443098"/>
                        <a:pt x="371974" y="1416696"/>
                      </a:cubicBezTo>
                      <a:cubicBezTo>
                        <a:pt x="372634" y="1435178"/>
                        <a:pt x="366033" y="1455640"/>
                        <a:pt x="378575" y="1470821"/>
                      </a:cubicBezTo>
                      <a:cubicBezTo>
                        <a:pt x="408277" y="1507784"/>
                        <a:pt x="418178" y="1552668"/>
                        <a:pt x="432699" y="1596232"/>
                      </a:cubicBezTo>
                      <a:cubicBezTo>
                        <a:pt x="444580" y="1631875"/>
                        <a:pt x="465042" y="1668178"/>
                        <a:pt x="459102" y="1706461"/>
                      </a:cubicBezTo>
                      <a:cubicBezTo>
                        <a:pt x="453821" y="1741445"/>
                        <a:pt x="450521" y="1775768"/>
                        <a:pt x="449861" y="1810751"/>
                      </a:cubicBezTo>
                      <a:cubicBezTo>
                        <a:pt x="453821" y="1840453"/>
                        <a:pt x="452501" y="1879397"/>
                        <a:pt x="487484" y="1893918"/>
                      </a:cubicBezTo>
                      <a:cubicBezTo>
                        <a:pt x="517847" y="1903819"/>
                        <a:pt x="554150" y="1928241"/>
                        <a:pt x="598374" y="1946063"/>
                      </a:cubicBezTo>
                      <a:cubicBezTo>
                        <a:pt x="742927" y="1973785"/>
                        <a:pt x="680221" y="1969824"/>
                        <a:pt x="853156" y="1959924"/>
                      </a:cubicBezTo>
                      <a:cubicBezTo>
                        <a:pt x="913881" y="1953323"/>
                        <a:pt x="1146882" y="1917020"/>
                        <a:pt x="1198366" y="1875436"/>
                      </a:cubicBezTo>
                      <a:cubicBezTo>
                        <a:pt x="1206947" y="1868176"/>
                        <a:pt x="1182525" y="1748045"/>
                        <a:pt x="1180545" y="1729564"/>
                      </a:cubicBezTo>
                      <a:cubicBezTo>
                        <a:pt x="1177245" y="1697221"/>
                        <a:pt x="1162063" y="1666198"/>
                        <a:pt x="1169324" y="1632535"/>
                      </a:cubicBezTo>
                      <a:cubicBezTo>
                        <a:pt x="1265032" y="1650357"/>
                        <a:pt x="1359420" y="1636495"/>
                        <a:pt x="1453149" y="1616034"/>
                      </a:cubicBezTo>
                      <a:cubicBezTo>
                        <a:pt x="1489452" y="1608113"/>
                        <a:pt x="1512554" y="1579731"/>
                        <a:pt x="1516514" y="1543427"/>
                      </a:cubicBezTo>
                      <a:cubicBezTo>
                        <a:pt x="1526415" y="1452999"/>
                        <a:pt x="1514534" y="1363892"/>
                        <a:pt x="1493412" y="1276104"/>
                      </a:cubicBezTo>
                      <a:cubicBezTo>
                        <a:pt x="1493412" y="1276104"/>
                        <a:pt x="1493412" y="1276104"/>
                        <a:pt x="1493412" y="1276104"/>
                      </a:cubicBezTo>
                      <a:cubicBezTo>
                        <a:pt x="1492092" y="1292605"/>
                        <a:pt x="1492092" y="1311747"/>
                        <a:pt x="1467670" y="1308447"/>
                      </a:cubicBezTo>
                      <a:cubicBezTo>
                        <a:pt x="1399684" y="1299866"/>
                        <a:pt x="1333018" y="1283364"/>
                        <a:pt x="1269653" y="1249702"/>
                      </a:cubicBezTo>
                      <a:cubicBezTo>
                        <a:pt x="1338959" y="1247721"/>
                        <a:pt x="1406285" y="1234520"/>
                        <a:pt x="1472290" y="1217359"/>
                      </a:cubicBezTo>
                      <a:cubicBezTo>
                        <a:pt x="1461070" y="1189636"/>
                        <a:pt x="1451829" y="1161914"/>
                        <a:pt x="1438627" y="1134851"/>
                      </a:cubicBezTo>
                      <a:cubicBezTo>
                        <a:pt x="1426746" y="1107789"/>
                        <a:pt x="1429387" y="1091948"/>
                        <a:pt x="1458429" y="1078087"/>
                      </a:cubicBezTo>
                      <a:close/>
                    </a:path>
                  </a:pathLst>
                </a:custGeom>
                <a:solidFill>
                  <a:srgbClr val="FEC88A"/>
                </a:solidFill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BFB975C-2ABF-4E0E-9AFE-12253E249C72}"/>
                    </a:ext>
                  </a:extLst>
                </p:cNvPr>
                <p:cNvSpPr/>
                <p:nvPr/>
              </p:nvSpPr>
              <p:spPr>
                <a:xfrm>
                  <a:off x="4960694" y="2470582"/>
                  <a:ext cx="6600" cy="6600"/>
                </a:xfrm>
                <a:custGeom>
                  <a:avLst/>
                  <a:gdLst>
                    <a:gd name="connsiteX0" fmla="*/ 0 w 6600"/>
                    <a:gd name="connsiteY0" fmla="*/ 0 h 6600"/>
                    <a:gd name="connsiteX1" fmla="*/ 0 w 6600"/>
                    <a:gd name="connsiteY1" fmla="*/ 0 h 6600"/>
                    <a:gd name="connsiteX2" fmla="*/ 0 w 6600"/>
                    <a:gd name="connsiteY2" fmla="*/ 0 h 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00" h="660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EC88A"/>
                </a:solidFill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79C8573-12D0-473E-B8B3-8D9BEA58226E}"/>
                  </a:ext>
                </a:extLst>
              </p:cNvPr>
              <p:cNvSpPr/>
              <p:nvPr/>
            </p:nvSpPr>
            <p:spPr>
              <a:xfrm>
                <a:off x="2327614" y="3157457"/>
                <a:ext cx="129522" cy="102081"/>
              </a:xfrm>
              <a:custGeom>
                <a:avLst/>
                <a:gdLst>
                  <a:gd name="connsiteX0" fmla="*/ 158197 w 171122"/>
                  <a:gd name="connsiteY0" fmla="*/ 47786 h 134866"/>
                  <a:gd name="connsiteX1" fmla="*/ 98487 w 171122"/>
                  <a:gd name="connsiteY1" fmla="*/ 115220 h 134866"/>
                  <a:gd name="connsiteX2" fmla="*/ 12926 w 171122"/>
                  <a:gd name="connsiteY2" fmla="*/ 87080 h 134866"/>
                  <a:gd name="connsiteX3" fmla="*/ 72636 w 171122"/>
                  <a:gd name="connsiteY3" fmla="*/ 19647 h 134866"/>
                  <a:gd name="connsiteX4" fmla="*/ 158197 w 171122"/>
                  <a:gd name="connsiteY4" fmla="*/ 47786 h 13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122" h="134866">
                    <a:moveTo>
                      <a:pt x="158197" y="47786"/>
                    </a:moveTo>
                    <a:cubicBezTo>
                      <a:pt x="165335" y="74178"/>
                      <a:pt x="138602" y="104369"/>
                      <a:pt x="98487" y="115220"/>
                    </a:cubicBezTo>
                    <a:cubicBezTo>
                      <a:pt x="58371" y="126071"/>
                      <a:pt x="20064" y="113472"/>
                      <a:pt x="12926" y="87080"/>
                    </a:cubicBezTo>
                    <a:cubicBezTo>
                      <a:pt x="5787" y="60688"/>
                      <a:pt x="32520" y="30497"/>
                      <a:pt x="72636" y="19647"/>
                    </a:cubicBezTo>
                    <a:cubicBezTo>
                      <a:pt x="112751" y="8796"/>
                      <a:pt x="151058" y="21395"/>
                      <a:pt x="158197" y="47786"/>
                    </a:cubicBezTo>
                    <a:close/>
                  </a:path>
                </a:pathLst>
              </a:custGeom>
              <a:solidFill>
                <a:srgbClr val="F0F0F0"/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BF16494-1E9A-4688-B6C1-B65222EFB1D0}"/>
                  </a:ext>
                </a:extLst>
              </p:cNvPr>
              <p:cNvSpPr/>
              <p:nvPr/>
            </p:nvSpPr>
            <p:spPr>
              <a:xfrm>
                <a:off x="319983" y="3908488"/>
                <a:ext cx="4328106" cy="2949512"/>
              </a:xfrm>
              <a:custGeom>
                <a:avLst/>
                <a:gdLst>
                  <a:gd name="connsiteX0" fmla="*/ 5627749 w 5718176"/>
                  <a:gd name="connsiteY0" fmla="*/ 1295693 h 3896816"/>
                  <a:gd name="connsiteX1" fmla="*/ 5718177 w 5718176"/>
                  <a:gd name="connsiteY1" fmla="*/ 1192724 h 3896816"/>
                  <a:gd name="connsiteX2" fmla="*/ 5493097 w 5718176"/>
                  <a:gd name="connsiteY2" fmla="*/ 941242 h 3896816"/>
                  <a:gd name="connsiteX3" fmla="*/ 5475935 w 5718176"/>
                  <a:gd name="connsiteY3" fmla="*/ 945203 h 3896816"/>
                  <a:gd name="connsiteX4" fmla="*/ 5396069 w 5718176"/>
                  <a:gd name="connsiteY4" fmla="*/ 992727 h 3896816"/>
                  <a:gd name="connsiteX5" fmla="*/ 5342604 w 5718176"/>
                  <a:gd name="connsiteY5" fmla="*/ 994047 h 3896816"/>
                  <a:gd name="connsiteX6" fmla="*/ 4660104 w 5718176"/>
                  <a:gd name="connsiteY6" fmla="*/ 1592719 h 3896816"/>
                  <a:gd name="connsiteX7" fmla="*/ 4602679 w 5718176"/>
                  <a:gd name="connsiteY7" fmla="*/ 1596020 h 3896816"/>
                  <a:gd name="connsiteX8" fmla="*/ 4407302 w 5718176"/>
                  <a:gd name="connsiteY8" fmla="*/ 1438926 h 3896816"/>
                  <a:gd name="connsiteX9" fmla="*/ 4003347 w 5718176"/>
                  <a:gd name="connsiteY9" fmla="*/ 919460 h 3896816"/>
                  <a:gd name="connsiteX10" fmla="*/ 3658796 w 5718176"/>
                  <a:gd name="connsiteY10" fmla="*/ 269964 h 3896816"/>
                  <a:gd name="connsiteX11" fmla="*/ 3607972 w 5718176"/>
                  <a:gd name="connsiteY11" fmla="*/ 225080 h 3896816"/>
                  <a:gd name="connsiteX12" fmla="*/ 2860787 w 5718176"/>
                  <a:gd name="connsiteY12" fmla="*/ 45544 h 3896816"/>
                  <a:gd name="connsiteX13" fmla="*/ 2800721 w 5718176"/>
                  <a:gd name="connsiteY13" fmla="*/ 19802 h 3896816"/>
                  <a:gd name="connsiteX14" fmla="*/ 2817883 w 5718176"/>
                  <a:gd name="connsiteY14" fmla="*/ 163034 h 3896816"/>
                  <a:gd name="connsiteX15" fmla="*/ 2472673 w 5718176"/>
                  <a:gd name="connsiteY15" fmla="*/ 247522 h 3896816"/>
                  <a:gd name="connsiteX16" fmla="*/ 2217890 w 5718176"/>
                  <a:gd name="connsiteY16" fmla="*/ 233660 h 3896816"/>
                  <a:gd name="connsiteX17" fmla="*/ 2107001 w 5718176"/>
                  <a:gd name="connsiteY17" fmla="*/ 181516 h 3896816"/>
                  <a:gd name="connsiteX18" fmla="*/ 2069377 w 5718176"/>
                  <a:gd name="connsiteY18" fmla="*/ 98349 h 3896816"/>
                  <a:gd name="connsiteX19" fmla="*/ 2077958 w 5718176"/>
                  <a:gd name="connsiteY19" fmla="*/ 0 h 3896816"/>
                  <a:gd name="connsiteX20" fmla="*/ 2023833 w 5718176"/>
                  <a:gd name="connsiteY20" fmla="*/ 81187 h 3896816"/>
                  <a:gd name="connsiteX21" fmla="*/ 1936046 w 5718176"/>
                  <a:gd name="connsiteY21" fmla="*/ 139932 h 3896816"/>
                  <a:gd name="connsiteX22" fmla="*/ 1936046 w 5718176"/>
                  <a:gd name="connsiteY22" fmla="*/ 139932 h 3896816"/>
                  <a:gd name="connsiteX23" fmla="*/ 1844298 w 5718176"/>
                  <a:gd name="connsiteY23" fmla="*/ 190757 h 3896816"/>
                  <a:gd name="connsiteX24" fmla="*/ 1085231 w 5718176"/>
                  <a:gd name="connsiteY24" fmla="*/ 495703 h 3896816"/>
                  <a:gd name="connsiteX25" fmla="*/ 1044968 w 5718176"/>
                  <a:gd name="connsiteY25" fmla="*/ 532006 h 3896816"/>
                  <a:gd name="connsiteX26" fmla="*/ 837709 w 5718176"/>
                  <a:gd name="connsiteY26" fmla="*/ 896358 h 3896816"/>
                  <a:gd name="connsiteX27" fmla="*/ 621210 w 5718176"/>
                  <a:gd name="connsiteY27" fmla="*/ 1177543 h 3896816"/>
                  <a:gd name="connsiteX28" fmla="*/ 98445 w 5718176"/>
                  <a:gd name="connsiteY28" fmla="*/ 1822419 h 3896816"/>
                  <a:gd name="connsiteX29" fmla="*/ 15277 w 5718176"/>
                  <a:gd name="connsiteY29" fmla="*/ 2244856 h 3896816"/>
                  <a:gd name="connsiteX30" fmla="*/ 209334 w 5718176"/>
                  <a:gd name="connsiteY30" fmla="*/ 2624390 h 3896816"/>
                  <a:gd name="connsiteX31" fmla="*/ 964441 w 5718176"/>
                  <a:gd name="connsiteY31" fmla="*/ 3531969 h 3896816"/>
                  <a:gd name="connsiteX32" fmla="*/ 1007344 w 5718176"/>
                  <a:gd name="connsiteY32" fmla="*/ 3531969 h 3896816"/>
                  <a:gd name="connsiteX33" fmla="*/ 1052888 w 5718176"/>
                  <a:gd name="connsiteY33" fmla="*/ 3480485 h 3896816"/>
                  <a:gd name="connsiteX34" fmla="*/ 1052888 w 5718176"/>
                  <a:gd name="connsiteY34" fmla="*/ 3480485 h 3896816"/>
                  <a:gd name="connsiteX35" fmla="*/ 1143976 w 5718176"/>
                  <a:gd name="connsiteY35" fmla="*/ 3476524 h 3896816"/>
                  <a:gd name="connsiteX36" fmla="*/ 1227144 w 5718176"/>
                  <a:gd name="connsiteY36" fmla="*/ 3467944 h 3896816"/>
                  <a:gd name="connsiteX37" fmla="*/ 1356515 w 5718176"/>
                  <a:gd name="connsiteY37" fmla="*/ 3502927 h 3896816"/>
                  <a:gd name="connsiteX38" fmla="*/ 1356515 w 5718176"/>
                  <a:gd name="connsiteY38" fmla="*/ 3502927 h 3896816"/>
                  <a:gd name="connsiteX39" fmla="*/ 1629119 w 5718176"/>
                  <a:gd name="connsiteY39" fmla="*/ 3615136 h 3896816"/>
                  <a:gd name="connsiteX40" fmla="*/ 1629119 w 5718176"/>
                  <a:gd name="connsiteY40" fmla="*/ 3896321 h 3896816"/>
                  <a:gd name="connsiteX41" fmla="*/ 4352517 w 5718176"/>
                  <a:gd name="connsiteY41" fmla="*/ 3896321 h 3896816"/>
                  <a:gd name="connsiteX42" fmla="*/ 3776947 w 5718176"/>
                  <a:gd name="connsiteY42" fmla="*/ 1702949 h 3896816"/>
                  <a:gd name="connsiteX43" fmla="*/ 3777607 w 5718176"/>
                  <a:gd name="connsiteY43" fmla="*/ 1681167 h 3896816"/>
                  <a:gd name="connsiteX44" fmla="*/ 3800709 w 5718176"/>
                  <a:gd name="connsiteY44" fmla="*/ 1686448 h 3896816"/>
                  <a:gd name="connsiteX45" fmla="*/ 3858794 w 5718176"/>
                  <a:gd name="connsiteY45" fmla="*/ 1730011 h 3896816"/>
                  <a:gd name="connsiteX46" fmla="*/ 4361098 w 5718176"/>
                  <a:gd name="connsiteY46" fmla="*/ 2186771 h 3896816"/>
                  <a:gd name="connsiteX47" fmla="*/ 4448226 w 5718176"/>
                  <a:gd name="connsiteY47" fmla="*/ 2234955 h 3896816"/>
                  <a:gd name="connsiteX48" fmla="*/ 4589478 w 5718176"/>
                  <a:gd name="connsiteY48" fmla="*/ 2267298 h 3896816"/>
                  <a:gd name="connsiteX49" fmla="*/ 4652844 w 5718176"/>
                  <a:gd name="connsiteY49" fmla="*/ 2253437 h 3896816"/>
                  <a:gd name="connsiteX50" fmla="*/ 5448213 w 5718176"/>
                  <a:gd name="connsiteY50" fmla="*/ 1617142 h 3896816"/>
                  <a:gd name="connsiteX51" fmla="*/ 5667352 w 5718176"/>
                  <a:gd name="connsiteY51" fmla="*/ 1407903 h 3896816"/>
                  <a:gd name="connsiteX52" fmla="*/ 5666692 w 5718176"/>
                  <a:gd name="connsiteY52" fmla="*/ 1349158 h 3896816"/>
                  <a:gd name="connsiteX53" fmla="*/ 5627749 w 5718176"/>
                  <a:gd name="connsiteY53" fmla="*/ 1295693 h 3896816"/>
                  <a:gd name="connsiteX54" fmla="*/ 1495787 w 5718176"/>
                  <a:gd name="connsiteY54" fmla="*/ 3179498 h 3896816"/>
                  <a:gd name="connsiteX55" fmla="*/ 1381597 w 5718176"/>
                  <a:gd name="connsiteY55" fmla="*/ 3196660 h 3896816"/>
                  <a:gd name="connsiteX56" fmla="*/ 1347934 w 5718176"/>
                  <a:gd name="connsiteY56" fmla="*/ 3180158 h 3896816"/>
                  <a:gd name="connsiteX57" fmla="*/ 1291829 w 5718176"/>
                  <a:gd name="connsiteY57" fmla="*/ 3173558 h 3896816"/>
                  <a:gd name="connsiteX58" fmla="*/ 1331433 w 5718176"/>
                  <a:gd name="connsiteY58" fmla="*/ 3123393 h 3896816"/>
                  <a:gd name="connsiteX59" fmla="*/ 1328132 w 5718176"/>
                  <a:gd name="connsiteY59" fmla="*/ 3091711 h 3896816"/>
                  <a:gd name="connsiteX60" fmla="*/ 1105693 w 5718176"/>
                  <a:gd name="connsiteY60" fmla="*/ 2922736 h 3896816"/>
                  <a:gd name="connsiteX61" fmla="*/ 830449 w 5718176"/>
                  <a:gd name="connsiteY61" fmla="*/ 2616469 h 3896816"/>
                  <a:gd name="connsiteX62" fmla="*/ 671375 w 5718176"/>
                  <a:gd name="connsiteY62" fmla="*/ 2377528 h 3896816"/>
                  <a:gd name="connsiteX63" fmla="*/ 578967 w 5718176"/>
                  <a:gd name="connsiteY63" fmla="*/ 2236936 h 3896816"/>
                  <a:gd name="connsiteX64" fmla="*/ 585567 w 5718176"/>
                  <a:gd name="connsiteY64" fmla="*/ 2173570 h 3896816"/>
                  <a:gd name="connsiteX65" fmla="*/ 1142656 w 5718176"/>
                  <a:gd name="connsiteY65" fmla="*/ 1513512 h 3896816"/>
                  <a:gd name="connsiteX66" fmla="*/ 1181600 w 5718176"/>
                  <a:gd name="connsiteY66" fmla="*/ 1479189 h 3896816"/>
                  <a:gd name="connsiteX67" fmla="*/ 1202721 w 5718176"/>
                  <a:gd name="connsiteY67" fmla="*/ 1528034 h 3896816"/>
                  <a:gd name="connsiteX68" fmla="*/ 1561133 w 5718176"/>
                  <a:gd name="connsiteY68" fmla="*/ 3176198 h 3896816"/>
                  <a:gd name="connsiteX69" fmla="*/ 1495787 w 5718176"/>
                  <a:gd name="connsiteY69" fmla="*/ 3179498 h 389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718176" h="3896816">
                    <a:moveTo>
                      <a:pt x="5627749" y="1295693"/>
                    </a:moveTo>
                    <a:cubicBezTo>
                      <a:pt x="5667352" y="1269291"/>
                      <a:pt x="5691115" y="1229688"/>
                      <a:pt x="5718177" y="1192724"/>
                    </a:cubicBezTo>
                    <a:lnTo>
                      <a:pt x="5493097" y="941242"/>
                    </a:lnTo>
                    <a:cubicBezTo>
                      <a:pt x="5487156" y="942562"/>
                      <a:pt x="5481876" y="943883"/>
                      <a:pt x="5475935" y="945203"/>
                    </a:cubicBezTo>
                    <a:cubicBezTo>
                      <a:pt x="5447553" y="958404"/>
                      <a:pt x="5413890" y="962364"/>
                      <a:pt x="5396069" y="992727"/>
                    </a:cubicBezTo>
                    <a:cubicBezTo>
                      <a:pt x="5377587" y="970945"/>
                      <a:pt x="5363066" y="976226"/>
                      <a:pt x="5342604" y="994047"/>
                    </a:cubicBezTo>
                    <a:cubicBezTo>
                      <a:pt x="5115544" y="1194705"/>
                      <a:pt x="4887164" y="1392722"/>
                      <a:pt x="4660104" y="1592719"/>
                    </a:cubicBezTo>
                    <a:cubicBezTo>
                      <a:pt x="4639643" y="1610541"/>
                      <a:pt x="4624461" y="1611201"/>
                      <a:pt x="4602679" y="1596020"/>
                    </a:cubicBezTo>
                    <a:cubicBezTo>
                      <a:pt x="4533373" y="1549156"/>
                      <a:pt x="4468028" y="1497671"/>
                      <a:pt x="4407302" y="1438926"/>
                    </a:cubicBezTo>
                    <a:cubicBezTo>
                      <a:pt x="4247568" y="1285133"/>
                      <a:pt x="4120177" y="1106257"/>
                      <a:pt x="4003347" y="919460"/>
                    </a:cubicBezTo>
                    <a:cubicBezTo>
                      <a:pt x="3873315" y="710882"/>
                      <a:pt x="3761766" y="492403"/>
                      <a:pt x="3658796" y="269964"/>
                    </a:cubicBezTo>
                    <a:cubicBezTo>
                      <a:pt x="3648236" y="246201"/>
                      <a:pt x="3635034" y="231680"/>
                      <a:pt x="3607972" y="225080"/>
                    </a:cubicBezTo>
                    <a:cubicBezTo>
                      <a:pt x="3359130" y="163694"/>
                      <a:pt x="3110289" y="102309"/>
                      <a:pt x="2860787" y="45544"/>
                    </a:cubicBezTo>
                    <a:cubicBezTo>
                      <a:pt x="2833064" y="39603"/>
                      <a:pt x="2804022" y="36303"/>
                      <a:pt x="2800721" y="19802"/>
                    </a:cubicBezTo>
                    <a:cubicBezTo>
                      <a:pt x="2804022" y="44884"/>
                      <a:pt x="2826464" y="156434"/>
                      <a:pt x="2817883" y="163034"/>
                    </a:cubicBezTo>
                    <a:cubicBezTo>
                      <a:pt x="2766398" y="204618"/>
                      <a:pt x="2532738" y="240261"/>
                      <a:pt x="2472673" y="247522"/>
                    </a:cubicBezTo>
                    <a:cubicBezTo>
                      <a:pt x="2299077" y="257423"/>
                      <a:pt x="2362443" y="261383"/>
                      <a:pt x="2217890" y="233660"/>
                    </a:cubicBezTo>
                    <a:cubicBezTo>
                      <a:pt x="2173666" y="215179"/>
                      <a:pt x="2136703" y="190757"/>
                      <a:pt x="2107001" y="181516"/>
                    </a:cubicBezTo>
                    <a:cubicBezTo>
                      <a:pt x="2072017" y="166995"/>
                      <a:pt x="2073998" y="128051"/>
                      <a:pt x="2069377" y="98349"/>
                    </a:cubicBezTo>
                    <a:cubicBezTo>
                      <a:pt x="2070037" y="65346"/>
                      <a:pt x="2072678" y="33003"/>
                      <a:pt x="2077958" y="0"/>
                    </a:cubicBezTo>
                    <a:cubicBezTo>
                      <a:pt x="2072017" y="32343"/>
                      <a:pt x="2060137" y="57425"/>
                      <a:pt x="2023833" y="81187"/>
                    </a:cubicBezTo>
                    <a:cubicBezTo>
                      <a:pt x="1994791" y="100329"/>
                      <a:pt x="1965748" y="120131"/>
                      <a:pt x="1936046" y="139932"/>
                    </a:cubicBezTo>
                    <a:cubicBezTo>
                      <a:pt x="1936046" y="139932"/>
                      <a:pt x="1936046" y="139932"/>
                      <a:pt x="1936046" y="139932"/>
                    </a:cubicBezTo>
                    <a:cubicBezTo>
                      <a:pt x="1905683" y="157094"/>
                      <a:pt x="1875980" y="178216"/>
                      <a:pt x="1844298" y="190757"/>
                    </a:cubicBezTo>
                    <a:cubicBezTo>
                      <a:pt x="1591495" y="293066"/>
                      <a:pt x="1338693" y="394714"/>
                      <a:pt x="1085231" y="495703"/>
                    </a:cubicBezTo>
                    <a:cubicBezTo>
                      <a:pt x="1066750" y="502964"/>
                      <a:pt x="1054869" y="514845"/>
                      <a:pt x="1044968" y="532006"/>
                    </a:cubicBezTo>
                    <a:cubicBezTo>
                      <a:pt x="976322" y="653457"/>
                      <a:pt x="907676" y="774908"/>
                      <a:pt x="837709" y="896358"/>
                    </a:cubicBezTo>
                    <a:cubicBezTo>
                      <a:pt x="817908" y="930681"/>
                      <a:pt x="672695" y="1117478"/>
                      <a:pt x="621210" y="1177543"/>
                    </a:cubicBezTo>
                    <a:cubicBezTo>
                      <a:pt x="440355" y="1387442"/>
                      <a:pt x="254878" y="1592719"/>
                      <a:pt x="98445" y="1822419"/>
                    </a:cubicBezTo>
                    <a:cubicBezTo>
                      <a:pt x="9337" y="1953771"/>
                      <a:pt x="-21686" y="2091723"/>
                      <a:pt x="15277" y="2244856"/>
                    </a:cubicBezTo>
                    <a:cubicBezTo>
                      <a:pt x="49600" y="2386769"/>
                      <a:pt x="126827" y="2506899"/>
                      <a:pt x="209334" y="2624390"/>
                    </a:cubicBezTo>
                    <a:cubicBezTo>
                      <a:pt x="338706" y="2807886"/>
                      <a:pt x="852891" y="3403918"/>
                      <a:pt x="964441" y="3531969"/>
                    </a:cubicBezTo>
                    <a:cubicBezTo>
                      <a:pt x="980282" y="3550451"/>
                      <a:pt x="991503" y="3553751"/>
                      <a:pt x="1007344" y="3531969"/>
                    </a:cubicBezTo>
                    <a:cubicBezTo>
                      <a:pt x="1020545" y="3513487"/>
                      <a:pt x="1033747" y="3493686"/>
                      <a:pt x="1052888" y="3480485"/>
                    </a:cubicBezTo>
                    <a:lnTo>
                      <a:pt x="1052888" y="3480485"/>
                    </a:lnTo>
                    <a:cubicBezTo>
                      <a:pt x="1083911" y="3493026"/>
                      <a:pt x="1114934" y="3494346"/>
                      <a:pt x="1143976" y="3476524"/>
                    </a:cubicBezTo>
                    <a:cubicBezTo>
                      <a:pt x="1171039" y="3459363"/>
                      <a:pt x="1196781" y="3457383"/>
                      <a:pt x="1227144" y="3467944"/>
                    </a:cubicBezTo>
                    <a:cubicBezTo>
                      <a:pt x="1269387" y="3482465"/>
                      <a:pt x="1313611" y="3491706"/>
                      <a:pt x="1356515" y="3502927"/>
                    </a:cubicBezTo>
                    <a:cubicBezTo>
                      <a:pt x="1356515" y="3502927"/>
                      <a:pt x="1356515" y="3502927"/>
                      <a:pt x="1356515" y="3502927"/>
                    </a:cubicBezTo>
                    <a:cubicBezTo>
                      <a:pt x="1361135" y="3511507"/>
                      <a:pt x="1545291" y="3582793"/>
                      <a:pt x="1629119" y="3615136"/>
                    </a:cubicBezTo>
                    <a:cubicBezTo>
                      <a:pt x="1639680" y="3708865"/>
                      <a:pt x="1633739" y="3802593"/>
                      <a:pt x="1629119" y="3896321"/>
                    </a:cubicBezTo>
                    <a:cubicBezTo>
                      <a:pt x="1642320" y="3896981"/>
                      <a:pt x="4339316" y="3896981"/>
                      <a:pt x="4352517" y="3896321"/>
                    </a:cubicBezTo>
                    <a:cubicBezTo>
                      <a:pt x="4266710" y="3566952"/>
                      <a:pt x="3792128" y="1761034"/>
                      <a:pt x="3776947" y="1702949"/>
                    </a:cubicBezTo>
                    <a:cubicBezTo>
                      <a:pt x="3774967" y="1695689"/>
                      <a:pt x="3770346" y="1687108"/>
                      <a:pt x="3777607" y="1681167"/>
                    </a:cubicBezTo>
                    <a:cubicBezTo>
                      <a:pt x="3786848" y="1673906"/>
                      <a:pt x="3794108" y="1681827"/>
                      <a:pt x="3800709" y="1686448"/>
                    </a:cubicBezTo>
                    <a:cubicBezTo>
                      <a:pt x="3820511" y="1700309"/>
                      <a:pt x="3840312" y="1714170"/>
                      <a:pt x="3858794" y="1730011"/>
                    </a:cubicBezTo>
                    <a:cubicBezTo>
                      <a:pt x="4033049" y="1875224"/>
                      <a:pt x="4196744" y="2030998"/>
                      <a:pt x="4361098" y="2186771"/>
                    </a:cubicBezTo>
                    <a:cubicBezTo>
                      <a:pt x="4386840" y="2211194"/>
                      <a:pt x="4411923" y="2229015"/>
                      <a:pt x="4448226" y="2234955"/>
                    </a:cubicBezTo>
                    <a:cubicBezTo>
                      <a:pt x="4495750" y="2242876"/>
                      <a:pt x="4542614" y="2254757"/>
                      <a:pt x="4589478" y="2267298"/>
                    </a:cubicBezTo>
                    <a:cubicBezTo>
                      <a:pt x="4613900" y="2273899"/>
                      <a:pt x="4633042" y="2269279"/>
                      <a:pt x="4652844" y="2253437"/>
                    </a:cubicBezTo>
                    <a:cubicBezTo>
                      <a:pt x="4922147" y="2046839"/>
                      <a:pt x="5190791" y="1838921"/>
                      <a:pt x="5448213" y="1617142"/>
                    </a:cubicBezTo>
                    <a:cubicBezTo>
                      <a:pt x="5524780" y="1551136"/>
                      <a:pt x="5600027" y="1483810"/>
                      <a:pt x="5667352" y="1407903"/>
                    </a:cubicBezTo>
                    <a:cubicBezTo>
                      <a:pt x="5687154" y="1386121"/>
                      <a:pt x="5686494" y="1369620"/>
                      <a:pt x="5666692" y="1349158"/>
                    </a:cubicBezTo>
                    <a:cubicBezTo>
                      <a:pt x="5652171" y="1332657"/>
                      <a:pt x="5637650" y="1316155"/>
                      <a:pt x="5627749" y="1295693"/>
                    </a:cubicBezTo>
                    <a:close/>
                    <a:moveTo>
                      <a:pt x="1495787" y="3179498"/>
                    </a:moveTo>
                    <a:cubicBezTo>
                      <a:pt x="1458164" y="3185439"/>
                      <a:pt x="1419880" y="3194020"/>
                      <a:pt x="1381597" y="3196660"/>
                    </a:cubicBezTo>
                    <a:cubicBezTo>
                      <a:pt x="1374336" y="3187419"/>
                      <a:pt x="1363776" y="3181478"/>
                      <a:pt x="1347934" y="3180158"/>
                    </a:cubicBezTo>
                    <a:cubicBezTo>
                      <a:pt x="1329452" y="3175538"/>
                      <a:pt x="1310971" y="3172898"/>
                      <a:pt x="1291829" y="3173558"/>
                    </a:cubicBezTo>
                    <a:cubicBezTo>
                      <a:pt x="1303050" y="3155736"/>
                      <a:pt x="1318892" y="3140555"/>
                      <a:pt x="1331433" y="3123393"/>
                    </a:cubicBezTo>
                    <a:cubicBezTo>
                      <a:pt x="1340674" y="3110192"/>
                      <a:pt x="1343974" y="3101612"/>
                      <a:pt x="1328132" y="3091711"/>
                    </a:cubicBezTo>
                    <a:cubicBezTo>
                      <a:pt x="1285229" y="3065968"/>
                      <a:pt x="1122854" y="2941878"/>
                      <a:pt x="1105693" y="2922736"/>
                    </a:cubicBezTo>
                    <a:cubicBezTo>
                      <a:pt x="1044968" y="2856730"/>
                      <a:pt x="856851" y="2655412"/>
                      <a:pt x="830449" y="2616469"/>
                    </a:cubicBezTo>
                    <a:cubicBezTo>
                      <a:pt x="776984" y="2537262"/>
                      <a:pt x="723519" y="2458055"/>
                      <a:pt x="671375" y="2377528"/>
                    </a:cubicBezTo>
                    <a:cubicBezTo>
                      <a:pt x="641012" y="2330664"/>
                      <a:pt x="606689" y="2285780"/>
                      <a:pt x="578967" y="2236936"/>
                    </a:cubicBezTo>
                    <a:cubicBezTo>
                      <a:pt x="565766" y="2213834"/>
                      <a:pt x="567746" y="2193372"/>
                      <a:pt x="585567" y="2173570"/>
                    </a:cubicBezTo>
                    <a:cubicBezTo>
                      <a:pt x="678636" y="2066641"/>
                      <a:pt x="1053548" y="1629683"/>
                      <a:pt x="1142656" y="1513512"/>
                    </a:cubicBezTo>
                    <a:cubicBezTo>
                      <a:pt x="1153217" y="1499651"/>
                      <a:pt x="1160478" y="1473249"/>
                      <a:pt x="1181600" y="1479189"/>
                    </a:cubicBezTo>
                    <a:cubicBezTo>
                      <a:pt x="1200081" y="1484470"/>
                      <a:pt x="1198761" y="1510212"/>
                      <a:pt x="1202721" y="1528034"/>
                    </a:cubicBezTo>
                    <a:cubicBezTo>
                      <a:pt x="1249586" y="1761034"/>
                      <a:pt x="1548592" y="3166957"/>
                      <a:pt x="1561133" y="3176198"/>
                    </a:cubicBezTo>
                    <a:cubicBezTo>
                      <a:pt x="1538691" y="3178178"/>
                      <a:pt x="1516909" y="3176198"/>
                      <a:pt x="1495787" y="317949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197CBD6-7DAF-4203-8074-3E77C6394699}"/>
                  </a:ext>
                </a:extLst>
              </p:cNvPr>
              <p:cNvSpPr/>
              <p:nvPr/>
            </p:nvSpPr>
            <p:spPr>
              <a:xfrm>
                <a:off x="4478224" y="4538808"/>
                <a:ext cx="866453" cy="259492"/>
              </a:xfrm>
              <a:custGeom>
                <a:avLst/>
                <a:gdLst>
                  <a:gd name="connsiteX0" fmla="*/ 1143880 w 1144734"/>
                  <a:gd name="connsiteY0" fmla="*/ 41154 h 342834"/>
                  <a:gd name="connsiteX1" fmla="*/ 717483 w 1144734"/>
                  <a:gd name="connsiteY1" fmla="*/ 47094 h 342834"/>
                  <a:gd name="connsiteX2" fmla="*/ 161054 w 1144734"/>
                  <a:gd name="connsiteY2" fmla="*/ 34553 h 342834"/>
                  <a:gd name="connsiteX3" fmla="*/ 0 w 1144734"/>
                  <a:gd name="connsiteY3" fmla="*/ 108480 h 342834"/>
                  <a:gd name="connsiteX4" fmla="*/ 227720 w 1144734"/>
                  <a:gd name="connsiteY4" fmla="*/ 342800 h 342834"/>
                  <a:gd name="connsiteX5" fmla="*/ 718803 w 1144734"/>
                  <a:gd name="connsiteY5" fmla="*/ 197587 h 342834"/>
                  <a:gd name="connsiteX6" fmla="*/ 1100316 w 1144734"/>
                  <a:gd name="connsiteY6" fmla="*/ 97919 h 342834"/>
                  <a:gd name="connsiteX7" fmla="*/ 1143880 w 1144734"/>
                  <a:gd name="connsiteY7" fmla="*/ 41154 h 3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4734" h="342834">
                    <a:moveTo>
                      <a:pt x="1143880" y="41154"/>
                    </a:moveTo>
                    <a:cubicBezTo>
                      <a:pt x="1144540" y="18712"/>
                      <a:pt x="836293" y="47094"/>
                      <a:pt x="717483" y="47094"/>
                    </a:cubicBezTo>
                    <a:cubicBezTo>
                      <a:pt x="508244" y="47094"/>
                      <a:pt x="264023" y="-49934"/>
                      <a:pt x="161054" y="34553"/>
                    </a:cubicBezTo>
                    <a:cubicBezTo>
                      <a:pt x="109570" y="64256"/>
                      <a:pt x="57425" y="93298"/>
                      <a:pt x="0" y="108480"/>
                    </a:cubicBezTo>
                    <a:cubicBezTo>
                      <a:pt x="0" y="108480"/>
                      <a:pt x="214519" y="346100"/>
                      <a:pt x="227720" y="342800"/>
                    </a:cubicBezTo>
                    <a:cubicBezTo>
                      <a:pt x="382174" y="301217"/>
                      <a:pt x="564349" y="239171"/>
                      <a:pt x="718803" y="197587"/>
                    </a:cubicBezTo>
                    <a:cubicBezTo>
                      <a:pt x="845534" y="163925"/>
                      <a:pt x="972265" y="127621"/>
                      <a:pt x="1100316" y="97919"/>
                    </a:cubicBezTo>
                    <a:cubicBezTo>
                      <a:pt x="1142560" y="88678"/>
                      <a:pt x="1147180" y="74817"/>
                      <a:pt x="1143880" y="41154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DEFAB4A-E0A7-43B7-89EE-BF7A3D6C3847}"/>
                  </a:ext>
                </a:extLst>
              </p:cNvPr>
              <p:cNvSpPr/>
              <p:nvPr/>
            </p:nvSpPr>
            <p:spPr>
              <a:xfrm>
                <a:off x="1545801" y="2613403"/>
                <a:ext cx="906277" cy="1084445"/>
              </a:xfrm>
              <a:custGeom>
                <a:avLst/>
                <a:gdLst>
                  <a:gd name="connsiteX0" fmla="*/ 371974 w 1197349"/>
                  <a:gd name="connsiteY0" fmla="*/ 1416646 h 1432740"/>
                  <a:gd name="connsiteX1" fmla="*/ 333031 w 1197349"/>
                  <a:gd name="connsiteY1" fmla="*/ 1418626 h 1432740"/>
                  <a:gd name="connsiteX2" fmla="*/ 142934 w 1197349"/>
                  <a:gd name="connsiteY2" fmla="*/ 1175725 h 1432740"/>
                  <a:gd name="connsiteX3" fmla="*/ 4322 w 1197349"/>
                  <a:gd name="connsiteY3" fmla="*/ 766489 h 1432740"/>
                  <a:gd name="connsiteX4" fmla="*/ 173957 w 1197349"/>
                  <a:gd name="connsiteY4" fmla="*/ 314349 h 1432740"/>
                  <a:gd name="connsiteX5" fmla="*/ 507286 w 1197349"/>
                  <a:gd name="connsiteY5" fmla="*/ 72108 h 1432740"/>
                  <a:gd name="connsiteX6" fmla="*/ 806292 w 1197349"/>
                  <a:gd name="connsiteY6" fmla="*/ 2802 h 1432740"/>
                  <a:gd name="connsiteX7" fmla="*/ 1098038 w 1197349"/>
                  <a:gd name="connsiteY7" fmla="*/ 54286 h 1432740"/>
                  <a:gd name="connsiteX8" fmla="*/ 1107939 w 1197349"/>
                  <a:gd name="connsiteY8" fmla="*/ 56927 h 1432740"/>
                  <a:gd name="connsiteX9" fmla="*/ 1195066 w 1197349"/>
                  <a:gd name="connsiteY9" fmla="*/ 124253 h 1432740"/>
                  <a:gd name="connsiteX10" fmla="*/ 1146222 w 1197349"/>
                  <a:gd name="connsiteY10" fmla="*/ 217981 h 1432740"/>
                  <a:gd name="connsiteX11" fmla="*/ 1113879 w 1197349"/>
                  <a:gd name="connsiteY11" fmla="*/ 270125 h 1432740"/>
                  <a:gd name="connsiteX12" fmla="*/ 1091437 w 1197349"/>
                  <a:gd name="connsiteY12" fmla="*/ 319630 h 1432740"/>
                  <a:gd name="connsiteX13" fmla="*/ 1051834 w 1197349"/>
                  <a:gd name="connsiteY13" fmla="*/ 334811 h 1432740"/>
                  <a:gd name="connsiteX14" fmla="*/ 851836 w 1197349"/>
                  <a:gd name="connsiteY14" fmla="*/ 426559 h 1432740"/>
                  <a:gd name="connsiteX15" fmla="*/ 832034 w 1197349"/>
                  <a:gd name="connsiteY15" fmla="*/ 475403 h 1432740"/>
                  <a:gd name="connsiteX16" fmla="*/ 743587 w 1197349"/>
                  <a:gd name="connsiteY16" fmla="*/ 610055 h 1432740"/>
                  <a:gd name="connsiteX17" fmla="*/ 660419 w 1197349"/>
                  <a:gd name="connsiteY17" fmla="*/ 642398 h 1432740"/>
                  <a:gd name="connsiteX18" fmla="*/ 577252 w 1197349"/>
                  <a:gd name="connsiteY18" fmla="*/ 792891 h 1432740"/>
                  <a:gd name="connsiteX19" fmla="*/ 623456 w 1197349"/>
                  <a:gd name="connsiteY19" fmla="*/ 1028532 h 1432740"/>
                  <a:gd name="connsiteX20" fmla="*/ 649858 w 1197349"/>
                  <a:gd name="connsiteY20" fmla="*/ 1140742 h 1432740"/>
                  <a:gd name="connsiteX21" fmla="*/ 637977 w 1197349"/>
                  <a:gd name="connsiteY21" fmla="*/ 1204767 h 1432740"/>
                  <a:gd name="connsiteX22" fmla="*/ 569331 w 1197349"/>
                  <a:gd name="connsiteY22" fmla="*/ 1188266 h 1432740"/>
                  <a:gd name="connsiteX23" fmla="*/ 538969 w 1197349"/>
                  <a:gd name="connsiteY23" fmla="*/ 1136781 h 1432740"/>
                  <a:gd name="connsiteX24" fmla="*/ 533688 w 1197349"/>
                  <a:gd name="connsiteY24" fmla="*/ 1104438 h 1432740"/>
                  <a:gd name="connsiteX25" fmla="*/ 461742 w 1197349"/>
                  <a:gd name="connsiteY25" fmla="*/ 1021271 h 1432740"/>
                  <a:gd name="connsiteX26" fmla="*/ 343592 w 1197349"/>
                  <a:gd name="connsiteY26" fmla="*/ 1052294 h 1432740"/>
                  <a:gd name="connsiteX27" fmla="*/ 331711 w 1197349"/>
                  <a:gd name="connsiteY27" fmla="*/ 1130181 h 1432740"/>
                  <a:gd name="connsiteX28" fmla="*/ 426759 w 1197349"/>
                  <a:gd name="connsiteY28" fmla="*/ 1340079 h 1432740"/>
                  <a:gd name="connsiteX29" fmla="*/ 433359 w 1197349"/>
                  <a:gd name="connsiteY29" fmla="*/ 1385623 h 1432740"/>
                  <a:gd name="connsiteX30" fmla="*/ 371974 w 1197349"/>
                  <a:gd name="connsiteY30" fmla="*/ 1416646 h 14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97349" h="1432740">
                    <a:moveTo>
                      <a:pt x="371974" y="1416646"/>
                    </a:moveTo>
                    <a:cubicBezTo>
                      <a:pt x="360753" y="1443708"/>
                      <a:pt x="346892" y="1431167"/>
                      <a:pt x="333031" y="1418626"/>
                    </a:cubicBezTo>
                    <a:cubicBezTo>
                      <a:pt x="254484" y="1349320"/>
                      <a:pt x="192438" y="1267473"/>
                      <a:pt x="142934" y="1175725"/>
                    </a:cubicBezTo>
                    <a:cubicBezTo>
                      <a:pt x="72968" y="1047013"/>
                      <a:pt x="20823" y="913022"/>
                      <a:pt x="4322" y="766489"/>
                    </a:cubicBezTo>
                    <a:cubicBezTo>
                      <a:pt x="-16140" y="586293"/>
                      <a:pt x="35345" y="434480"/>
                      <a:pt x="173957" y="314349"/>
                    </a:cubicBezTo>
                    <a:cubicBezTo>
                      <a:pt x="278246" y="223921"/>
                      <a:pt x="393756" y="149335"/>
                      <a:pt x="507286" y="72108"/>
                    </a:cubicBezTo>
                    <a:cubicBezTo>
                      <a:pt x="597714" y="10723"/>
                      <a:pt x="698703" y="-7759"/>
                      <a:pt x="806292" y="2802"/>
                    </a:cubicBezTo>
                    <a:cubicBezTo>
                      <a:pt x="904641" y="12703"/>
                      <a:pt x="1002329" y="26564"/>
                      <a:pt x="1098038" y="54286"/>
                    </a:cubicBezTo>
                    <a:cubicBezTo>
                      <a:pt x="1101338" y="54947"/>
                      <a:pt x="1104638" y="55607"/>
                      <a:pt x="1107939" y="56927"/>
                    </a:cubicBezTo>
                    <a:cubicBezTo>
                      <a:pt x="1144242" y="70128"/>
                      <a:pt x="1183845" y="81349"/>
                      <a:pt x="1195066" y="124253"/>
                    </a:cubicBezTo>
                    <a:cubicBezTo>
                      <a:pt x="1206287" y="167816"/>
                      <a:pt x="1173944" y="192899"/>
                      <a:pt x="1146222" y="217981"/>
                    </a:cubicBezTo>
                    <a:cubicBezTo>
                      <a:pt x="1130381" y="232502"/>
                      <a:pt x="1119820" y="249003"/>
                      <a:pt x="1113879" y="270125"/>
                    </a:cubicBezTo>
                    <a:cubicBezTo>
                      <a:pt x="1109259" y="287287"/>
                      <a:pt x="1109259" y="307749"/>
                      <a:pt x="1091437" y="319630"/>
                    </a:cubicBezTo>
                    <a:cubicBezTo>
                      <a:pt x="1080216" y="329531"/>
                      <a:pt x="1065695" y="331511"/>
                      <a:pt x="1051834" y="334811"/>
                    </a:cubicBezTo>
                    <a:cubicBezTo>
                      <a:pt x="979227" y="352633"/>
                      <a:pt x="917182" y="393556"/>
                      <a:pt x="851836" y="426559"/>
                    </a:cubicBezTo>
                    <a:cubicBezTo>
                      <a:pt x="832694" y="436460"/>
                      <a:pt x="830714" y="455601"/>
                      <a:pt x="832034" y="475403"/>
                    </a:cubicBezTo>
                    <a:cubicBezTo>
                      <a:pt x="837315" y="548010"/>
                      <a:pt x="812233" y="586293"/>
                      <a:pt x="743587" y="610055"/>
                    </a:cubicBezTo>
                    <a:cubicBezTo>
                      <a:pt x="715864" y="619956"/>
                      <a:pt x="687482" y="628537"/>
                      <a:pt x="660419" y="642398"/>
                    </a:cubicBezTo>
                    <a:cubicBezTo>
                      <a:pt x="597714" y="675401"/>
                      <a:pt x="573952" y="721605"/>
                      <a:pt x="577252" y="792891"/>
                    </a:cubicBezTo>
                    <a:cubicBezTo>
                      <a:pt x="581212" y="874078"/>
                      <a:pt x="605635" y="950645"/>
                      <a:pt x="623456" y="1028532"/>
                    </a:cubicBezTo>
                    <a:cubicBezTo>
                      <a:pt x="632037" y="1066155"/>
                      <a:pt x="643918" y="1103118"/>
                      <a:pt x="649858" y="1140742"/>
                    </a:cubicBezTo>
                    <a:cubicBezTo>
                      <a:pt x="653159" y="1162523"/>
                      <a:pt x="660419" y="1190246"/>
                      <a:pt x="637977" y="1204767"/>
                    </a:cubicBezTo>
                    <a:cubicBezTo>
                      <a:pt x="612235" y="1221269"/>
                      <a:pt x="590453" y="1203447"/>
                      <a:pt x="569331" y="1188266"/>
                    </a:cubicBezTo>
                    <a:cubicBezTo>
                      <a:pt x="550850" y="1175064"/>
                      <a:pt x="540289" y="1159883"/>
                      <a:pt x="538969" y="1136781"/>
                    </a:cubicBezTo>
                    <a:cubicBezTo>
                      <a:pt x="538309" y="1126220"/>
                      <a:pt x="535008" y="1114999"/>
                      <a:pt x="533688" y="1104438"/>
                    </a:cubicBezTo>
                    <a:cubicBezTo>
                      <a:pt x="529728" y="1059554"/>
                      <a:pt x="505306" y="1031832"/>
                      <a:pt x="461742" y="1021271"/>
                    </a:cubicBezTo>
                    <a:cubicBezTo>
                      <a:pt x="416198" y="1010050"/>
                      <a:pt x="375934" y="1019951"/>
                      <a:pt x="343592" y="1052294"/>
                    </a:cubicBezTo>
                    <a:cubicBezTo>
                      <a:pt x="322470" y="1073416"/>
                      <a:pt x="324450" y="1101798"/>
                      <a:pt x="331711" y="1130181"/>
                    </a:cubicBezTo>
                    <a:cubicBezTo>
                      <a:pt x="352172" y="1205427"/>
                      <a:pt x="390456" y="1272093"/>
                      <a:pt x="426759" y="1340079"/>
                    </a:cubicBezTo>
                    <a:cubicBezTo>
                      <a:pt x="434680" y="1354600"/>
                      <a:pt x="446561" y="1371102"/>
                      <a:pt x="433359" y="1385623"/>
                    </a:cubicBezTo>
                    <a:cubicBezTo>
                      <a:pt x="417518" y="1403444"/>
                      <a:pt x="401017" y="1423906"/>
                      <a:pt x="371974" y="141664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2317A61-99FD-4C2E-A38D-4F363F0401E4}"/>
                  </a:ext>
                </a:extLst>
              </p:cNvPr>
              <p:cNvSpPr/>
              <p:nvPr/>
            </p:nvSpPr>
            <p:spPr>
              <a:xfrm>
                <a:off x="1779279" y="2852415"/>
                <a:ext cx="676447" cy="1250046"/>
              </a:xfrm>
              <a:custGeom>
                <a:avLst/>
                <a:gdLst>
                  <a:gd name="connsiteX0" fmla="*/ 47668 w 893702"/>
                  <a:gd name="connsiteY0" fmla="*/ 1116711 h 1651527"/>
                  <a:gd name="connsiteX1" fmla="*/ 75390 w 893702"/>
                  <a:gd name="connsiteY1" fmla="*/ 1088989 h 1651527"/>
                  <a:gd name="connsiteX2" fmla="*/ 89912 w 893702"/>
                  <a:gd name="connsiteY2" fmla="*/ 1009122 h 1651527"/>
                  <a:gd name="connsiteX3" fmla="*/ 8064 w 893702"/>
                  <a:gd name="connsiteY3" fmla="*/ 828926 h 1651527"/>
                  <a:gd name="connsiteX4" fmla="*/ 105753 w 893702"/>
                  <a:gd name="connsiteY4" fmla="*/ 687014 h 1651527"/>
                  <a:gd name="connsiteX5" fmla="*/ 241725 w 893702"/>
                  <a:gd name="connsiteY5" fmla="*/ 795923 h 1651527"/>
                  <a:gd name="connsiteX6" fmla="*/ 292549 w 893702"/>
                  <a:gd name="connsiteY6" fmla="*/ 876450 h 1651527"/>
                  <a:gd name="connsiteX7" fmla="*/ 328852 w 893702"/>
                  <a:gd name="connsiteY7" fmla="*/ 855328 h 1651527"/>
                  <a:gd name="connsiteX8" fmla="*/ 319612 w 893702"/>
                  <a:gd name="connsiteY8" fmla="*/ 803844 h 1651527"/>
                  <a:gd name="connsiteX9" fmla="*/ 258886 w 893702"/>
                  <a:gd name="connsiteY9" fmla="*/ 550382 h 1651527"/>
                  <a:gd name="connsiteX10" fmla="*/ 252286 w 893702"/>
                  <a:gd name="connsiteY10" fmla="*/ 438832 h 1651527"/>
                  <a:gd name="connsiteX11" fmla="*/ 335453 w 893702"/>
                  <a:gd name="connsiteY11" fmla="*/ 316721 h 1651527"/>
                  <a:gd name="connsiteX12" fmla="*/ 439082 w 893702"/>
                  <a:gd name="connsiteY12" fmla="*/ 275137 h 1651527"/>
                  <a:gd name="connsiteX13" fmla="*/ 506408 w 893702"/>
                  <a:gd name="connsiteY13" fmla="*/ 162268 h 1651527"/>
                  <a:gd name="connsiteX14" fmla="*/ 546011 w 893702"/>
                  <a:gd name="connsiteY14" fmla="*/ 89001 h 1651527"/>
                  <a:gd name="connsiteX15" fmla="*/ 688584 w 893702"/>
                  <a:gd name="connsiteY15" fmla="*/ 19695 h 1651527"/>
                  <a:gd name="connsiteX16" fmla="*/ 782972 w 893702"/>
                  <a:gd name="connsiteY16" fmla="*/ 4514 h 1651527"/>
                  <a:gd name="connsiteX17" fmla="*/ 802774 w 893702"/>
                  <a:gd name="connsiteY17" fmla="*/ 23655 h 1651527"/>
                  <a:gd name="connsiteX18" fmla="*/ 786273 w 893702"/>
                  <a:gd name="connsiteY18" fmla="*/ 62599 h 1651527"/>
                  <a:gd name="connsiteX19" fmla="*/ 657561 w 893702"/>
                  <a:gd name="connsiteY19" fmla="*/ 202531 h 1651527"/>
                  <a:gd name="connsiteX20" fmla="*/ 528190 w 893702"/>
                  <a:gd name="connsiteY20" fmla="*/ 591965 h 1651527"/>
                  <a:gd name="connsiteX21" fmla="*/ 546672 w 893702"/>
                  <a:gd name="connsiteY21" fmla="*/ 872490 h 1651527"/>
                  <a:gd name="connsiteX22" fmla="*/ 662842 w 893702"/>
                  <a:gd name="connsiteY22" fmla="*/ 1091629 h 1651527"/>
                  <a:gd name="connsiteX23" fmla="*/ 831156 w 893702"/>
                  <a:gd name="connsiteY23" fmla="*/ 1262584 h 1651527"/>
                  <a:gd name="connsiteX24" fmla="*/ 862839 w 893702"/>
                  <a:gd name="connsiteY24" fmla="*/ 1316709 h 1651527"/>
                  <a:gd name="connsiteX25" fmla="*/ 874060 w 893702"/>
                  <a:gd name="connsiteY25" fmla="*/ 1413737 h 1651527"/>
                  <a:gd name="connsiteX26" fmla="*/ 891882 w 893702"/>
                  <a:gd name="connsiteY26" fmla="*/ 1559610 h 1651527"/>
                  <a:gd name="connsiteX27" fmla="*/ 546672 w 893702"/>
                  <a:gd name="connsiteY27" fmla="*/ 1644097 h 1651527"/>
                  <a:gd name="connsiteX28" fmla="*/ 291889 w 893702"/>
                  <a:gd name="connsiteY28" fmla="*/ 1630236 h 1651527"/>
                  <a:gd name="connsiteX29" fmla="*/ 181000 w 893702"/>
                  <a:gd name="connsiteY29" fmla="*/ 1578092 h 1651527"/>
                  <a:gd name="connsiteX30" fmla="*/ 143376 w 893702"/>
                  <a:gd name="connsiteY30" fmla="*/ 1494924 h 1651527"/>
                  <a:gd name="connsiteX31" fmla="*/ 152617 w 893702"/>
                  <a:gd name="connsiteY31" fmla="*/ 1390635 h 1651527"/>
                  <a:gd name="connsiteX32" fmla="*/ 126215 w 893702"/>
                  <a:gd name="connsiteY32" fmla="*/ 1280406 h 1651527"/>
                  <a:gd name="connsiteX33" fmla="*/ 47668 w 893702"/>
                  <a:gd name="connsiteY33" fmla="*/ 1116711 h 165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3702" h="1651527">
                    <a:moveTo>
                      <a:pt x="47668" y="1116711"/>
                    </a:moveTo>
                    <a:cubicBezTo>
                      <a:pt x="51628" y="1112751"/>
                      <a:pt x="70770" y="1092289"/>
                      <a:pt x="75390" y="1088989"/>
                    </a:cubicBezTo>
                    <a:cubicBezTo>
                      <a:pt x="115654" y="1056646"/>
                      <a:pt x="115654" y="1056646"/>
                      <a:pt x="89912" y="1009122"/>
                    </a:cubicBezTo>
                    <a:cubicBezTo>
                      <a:pt x="58889" y="951037"/>
                      <a:pt x="27206" y="892952"/>
                      <a:pt x="8064" y="828926"/>
                    </a:cubicBezTo>
                    <a:cubicBezTo>
                      <a:pt x="-17018" y="743778"/>
                      <a:pt x="16645" y="692294"/>
                      <a:pt x="105753" y="687014"/>
                    </a:cubicBezTo>
                    <a:cubicBezTo>
                      <a:pt x="192221" y="681073"/>
                      <a:pt x="238425" y="712756"/>
                      <a:pt x="241725" y="795923"/>
                    </a:cubicBezTo>
                    <a:cubicBezTo>
                      <a:pt x="243045" y="834867"/>
                      <a:pt x="258226" y="859949"/>
                      <a:pt x="292549" y="876450"/>
                    </a:cubicBezTo>
                    <a:cubicBezTo>
                      <a:pt x="316971" y="887671"/>
                      <a:pt x="327532" y="881071"/>
                      <a:pt x="328852" y="855328"/>
                    </a:cubicBezTo>
                    <a:cubicBezTo>
                      <a:pt x="329513" y="837507"/>
                      <a:pt x="324232" y="820345"/>
                      <a:pt x="319612" y="803844"/>
                    </a:cubicBezTo>
                    <a:cubicBezTo>
                      <a:pt x="298490" y="719356"/>
                      <a:pt x="274728" y="636189"/>
                      <a:pt x="258886" y="550382"/>
                    </a:cubicBezTo>
                    <a:cubicBezTo>
                      <a:pt x="252286" y="513418"/>
                      <a:pt x="249645" y="476455"/>
                      <a:pt x="252286" y="438832"/>
                    </a:cubicBezTo>
                    <a:cubicBezTo>
                      <a:pt x="256246" y="382067"/>
                      <a:pt x="285289" y="341143"/>
                      <a:pt x="335453" y="316721"/>
                    </a:cubicBezTo>
                    <a:cubicBezTo>
                      <a:pt x="369116" y="300220"/>
                      <a:pt x="404759" y="288339"/>
                      <a:pt x="439082" y="275137"/>
                    </a:cubicBezTo>
                    <a:cubicBezTo>
                      <a:pt x="493207" y="254676"/>
                      <a:pt x="513669" y="220353"/>
                      <a:pt x="506408" y="162268"/>
                    </a:cubicBezTo>
                    <a:cubicBezTo>
                      <a:pt x="498487" y="101542"/>
                      <a:pt x="493867" y="115404"/>
                      <a:pt x="546011" y="89001"/>
                    </a:cubicBezTo>
                    <a:cubicBezTo>
                      <a:pt x="592876" y="65239"/>
                      <a:pt x="640400" y="40817"/>
                      <a:pt x="688584" y="19695"/>
                    </a:cubicBezTo>
                    <a:cubicBezTo>
                      <a:pt x="718287" y="6494"/>
                      <a:pt x="748649" y="-7367"/>
                      <a:pt x="782972" y="4514"/>
                    </a:cubicBezTo>
                    <a:cubicBezTo>
                      <a:pt x="789573" y="11114"/>
                      <a:pt x="796173" y="17715"/>
                      <a:pt x="802774" y="23655"/>
                    </a:cubicBezTo>
                    <a:cubicBezTo>
                      <a:pt x="808715" y="41477"/>
                      <a:pt x="798154" y="51378"/>
                      <a:pt x="786273" y="62599"/>
                    </a:cubicBezTo>
                    <a:cubicBezTo>
                      <a:pt x="739408" y="105503"/>
                      <a:pt x="691884" y="147746"/>
                      <a:pt x="657561" y="202531"/>
                    </a:cubicBezTo>
                    <a:cubicBezTo>
                      <a:pt x="583635" y="322002"/>
                      <a:pt x="539411" y="450713"/>
                      <a:pt x="528190" y="591965"/>
                    </a:cubicBezTo>
                    <a:cubicBezTo>
                      <a:pt x="520269" y="687014"/>
                      <a:pt x="522909" y="779422"/>
                      <a:pt x="546672" y="872490"/>
                    </a:cubicBezTo>
                    <a:cubicBezTo>
                      <a:pt x="568454" y="955657"/>
                      <a:pt x="608717" y="1026943"/>
                      <a:pt x="662842" y="1091629"/>
                    </a:cubicBezTo>
                    <a:cubicBezTo>
                      <a:pt x="714326" y="1153014"/>
                      <a:pt x="771751" y="1209119"/>
                      <a:pt x="831156" y="1262584"/>
                    </a:cubicBezTo>
                    <a:cubicBezTo>
                      <a:pt x="846338" y="1276445"/>
                      <a:pt x="873400" y="1286346"/>
                      <a:pt x="862839" y="1316709"/>
                    </a:cubicBezTo>
                    <a:cubicBezTo>
                      <a:pt x="855579" y="1350372"/>
                      <a:pt x="870760" y="1381394"/>
                      <a:pt x="874060" y="1413737"/>
                    </a:cubicBezTo>
                    <a:cubicBezTo>
                      <a:pt x="876040" y="1432219"/>
                      <a:pt x="900463" y="1553009"/>
                      <a:pt x="891882" y="1559610"/>
                    </a:cubicBezTo>
                    <a:cubicBezTo>
                      <a:pt x="840397" y="1601194"/>
                      <a:pt x="606737" y="1636837"/>
                      <a:pt x="546672" y="1644097"/>
                    </a:cubicBezTo>
                    <a:cubicBezTo>
                      <a:pt x="373076" y="1653998"/>
                      <a:pt x="436442" y="1657958"/>
                      <a:pt x="291889" y="1630236"/>
                    </a:cubicBezTo>
                    <a:cubicBezTo>
                      <a:pt x="247665" y="1611754"/>
                      <a:pt x="210702" y="1587332"/>
                      <a:pt x="181000" y="1578092"/>
                    </a:cubicBezTo>
                    <a:cubicBezTo>
                      <a:pt x="146017" y="1563570"/>
                      <a:pt x="147997" y="1524627"/>
                      <a:pt x="143376" y="1494924"/>
                    </a:cubicBezTo>
                    <a:cubicBezTo>
                      <a:pt x="144036" y="1459941"/>
                      <a:pt x="146676" y="1425618"/>
                      <a:pt x="152617" y="1390635"/>
                    </a:cubicBezTo>
                    <a:cubicBezTo>
                      <a:pt x="158558" y="1352352"/>
                      <a:pt x="138096" y="1316709"/>
                      <a:pt x="126215" y="1280406"/>
                    </a:cubicBezTo>
                    <a:cubicBezTo>
                      <a:pt x="110373" y="1236842"/>
                      <a:pt x="47668" y="1116711"/>
                      <a:pt x="47668" y="1116711"/>
                    </a:cubicBezTo>
                    <a:close/>
                  </a:path>
                </a:pathLst>
              </a:custGeom>
              <a:solidFill>
                <a:srgbClr val="FEAB77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34939C7-9EB1-4376-A8D9-D7D5FCF5973B}"/>
                  </a:ext>
                </a:extLst>
              </p:cNvPr>
              <p:cNvSpPr/>
              <p:nvPr/>
            </p:nvSpPr>
            <p:spPr>
              <a:xfrm>
                <a:off x="4403784" y="4601432"/>
                <a:ext cx="251435" cy="287271"/>
              </a:xfrm>
              <a:custGeom>
                <a:avLst/>
                <a:gdLst>
                  <a:gd name="connsiteX0" fmla="*/ 90428 w 332189"/>
                  <a:gd name="connsiteY0" fmla="*/ 0 h 379533"/>
                  <a:gd name="connsiteX1" fmla="*/ 325408 w 332189"/>
                  <a:gd name="connsiteY1" fmla="*/ 260723 h 379533"/>
                  <a:gd name="connsiteX2" fmla="*/ 330689 w 332189"/>
                  <a:gd name="connsiteY2" fmla="*/ 274584 h 379533"/>
                  <a:gd name="connsiteX3" fmla="*/ 238941 w 332189"/>
                  <a:gd name="connsiteY3" fmla="*/ 379533 h 379533"/>
                  <a:gd name="connsiteX4" fmla="*/ 0 w 332189"/>
                  <a:gd name="connsiteY4" fmla="*/ 70626 h 379533"/>
                  <a:gd name="connsiteX5" fmla="*/ 90428 w 332189"/>
                  <a:gd name="connsiteY5" fmla="*/ 0 h 37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2189" h="379533">
                    <a:moveTo>
                      <a:pt x="90428" y="0"/>
                    </a:moveTo>
                    <a:cubicBezTo>
                      <a:pt x="123430" y="26402"/>
                      <a:pt x="310227" y="254782"/>
                      <a:pt x="325408" y="260723"/>
                    </a:cubicBezTo>
                    <a:cubicBezTo>
                      <a:pt x="330029" y="264023"/>
                      <a:pt x="334649" y="269963"/>
                      <a:pt x="330689" y="274584"/>
                    </a:cubicBezTo>
                    <a:cubicBezTo>
                      <a:pt x="302966" y="312207"/>
                      <a:pt x="278544" y="352471"/>
                      <a:pt x="238941" y="379533"/>
                    </a:cubicBezTo>
                    <a:cubicBezTo>
                      <a:pt x="154453" y="284485"/>
                      <a:pt x="74586" y="173595"/>
                      <a:pt x="0" y="70626"/>
                    </a:cubicBezTo>
                    <a:cubicBezTo>
                      <a:pt x="35643" y="33003"/>
                      <a:pt x="62045" y="13201"/>
                      <a:pt x="9042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FD019E-91AF-42FD-931E-9ED3D23039E5}"/>
                  </a:ext>
                </a:extLst>
              </p:cNvPr>
              <p:cNvSpPr/>
              <p:nvPr/>
            </p:nvSpPr>
            <p:spPr>
              <a:xfrm>
                <a:off x="2299970" y="3098811"/>
                <a:ext cx="124900" cy="58277"/>
              </a:xfrm>
              <a:custGeom>
                <a:avLst/>
                <a:gdLst>
                  <a:gd name="connsiteX0" fmla="*/ 0 w 165014"/>
                  <a:gd name="connsiteY0" fmla="*/ 76996 h 76995"/>
                  <a:gd name="connsiteX1" fmla="*/ 165014 w 165014"/>
                  <a:gd name="connsiteY1" fmla="*/ 34752 h 76995"/>
                  <a:gd name="connsiteX2" fmla="*/ 0 w 165014"/>
                  <a:gd name="connsiteY2" fmla="*/ 76996 h 76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014" h="76995">
                    <a:moveTo>
                      <a:pt x="0" y="76996"/>
                    </a:moveTo>
                    <a:cubicBezTo>
                      <a:pt x="31683" y="-6172"/>
                      <a:pt x="108250" y="-24653"/>
                      <a:pt x="165014" y="34752"/>
                    </a:cubicBezTo>
                    <a:cubicBezTo>
                      <a:pt x="110230" y="48613"/>
                      <a:pt x="57425" y="62474"/>
                      <a:pt x="0" y="7699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077E191-6738-4799-8E33-9EC509AB470C}"/>
                  </a:ext>
                </a:extLst>
              </p:cNvPr>
              <p:cNvSpPr/>
              <p:nvPr/>
            </p:nvSpPr>
            <p:spPr>
              <a:xfrm>
                <a:off x="2665677" y="3358927"/>
                <a:ext cx="29476" cy="28477"/>
              </a:xfrm>
              <a:custGeom>
                <a:avLst/>
                <a:gdLst>
                  <a:gd name="connsiteX0" fmla="*/ 38943 w 38943"/>
                  <a:gd name="connsiteY0" fmla="*/ 0 h 37623"/>
                  <a:gd name="connsiteX1" fmla="*/ 0 w 38943"/>
                  <a:gd name="connsiteY1" fmla="*/ 37623 h 37623"/>
                  <a:gd name="connsiteX2" fmla="*/ 38943 w 38943"/>
                  <a:gd name="connsiteY2" fmla="*/ 0 h 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43" h="37623">
                    <a:moveTo>
                      <a:pt x="38943" y="0"/>
                    </a:moveTo>
                    <a:cubicBezTo>
                      <a:pt x="32343" y="25742"/>
                      <a:pt x="19802" y="32343"/>
                      <a:pt x="0" y="37623"/>
                    </a:cubicBezTo>
                    <a:cubicBezTo>
                      <a:pt x="7261" y="19142"/>
                      <a:pt x="17822" y="10561"/>
                      <a:pt x="3894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1DAF57-6F0E-4642-99A7-20054463AF04}"/>
                  </a:ext>
                </a:extLst>
              </p:cNvPr>
              <p:cNvSpPr/>
              <p:nvPr/>
            </p:nvSpPr>
            <p:spPr>
              <a:xfrm>
                <a:off x="1852754" y="3892002"/>
                <a:ext cx="1168176" cy="2630422"/>
              </a:xfrm>
              <a:custGeom>
                <a:avLst/>
                <a:gdLst>
                  <a:gd name="connsiteX0" fmla="*/ 248940 w 1543364"/>
                  <a:gd name="connsiteY0" fmla="*/ 2975540 h 3475242"/>
                  <a:gd name="connsiteX1" fmla="*/ 72704 w 1543364"/>
                  <a:gd name="connsiteY1" fmla="*/ 2116805 h 3475242"/>
                  <a:gd name="connsiteX2" fmla="*/ 48942 w 1543364"/>
                  <a:gd name="connsiteY2" fmla="*/ 1867963 h 3475242"/>
                  <a:gd name="connsiteX3" fmla="*/ 1418 w 1543364"/>
                  <a:gd name="connsiteY3" fmla="*/ 1180843 h 3475242"/>
                  <a:gd name="connsiteX4" fmla="*/ 23860 w 1543364"/>
                  <a:gd name="connsiteY4" fmla="*/ 419137 h 3475242"/>
                  <a:gd name="connsiteX5" fmla="*/ 43002 w 1543364"/>
                  <a:gd name="connsiteY5" fmla="*/ 146533 h 3475242"/>
                  <a:gd name="connsiteX6" fmla="*/ 54223 w 1543364"/>
                  <a:gd name="connsiteY6" fmla="*/ 0 h 3475242"/>
                  <a:gd name="connsiteX7" fmla="*/ 148611 w 1543364"/>
                  <a:gd name="connsiteY7" fmla="*/ 158414 h 3475242"/>
                  <a:gd name="connsiteX8" fmla="*/ 447617 w 1543364"/>
                  <a:gd name="connsiteY8" fmla="*/ 269964 h 3475242"/>
                  <a:gd name="connsiteX9" fmla="*/ 674017 w 1543364"/>
                  <a:gd name="connsiteY9" fmla="*/ 201318 h 3475242"/>
                  <a:gd name="connsiteX10" fmla="*/ 758505 w 1543364"/>
                  <a:gd name="connsiteY10" fmla="*/ 108910 h 3475242"/>
                  <a:gd name="connsiteX11" fmla="*/ 775006 w 1543364"/>
                  <a:gd name="connsiteY11" fmla="*/ 40923 h 3475242"/>
                  <a:gd name="connsiteX12" fmla="*/ 823190 w 1543364"/>
                  <a:gd name="connsiteY12" fmla="*/ 262703 h 3475242"/>
                  <a:gd name="connsiteX13" fmla="*/ 1099754 w 1543364"/>
                  <a:gd name="connsiteY13" fmla="*/ 1077214 h 3475242"/>
                  <a:gd name="connsiteX14" fmla="*/ 1366418 w 1543364"/>
                  <a:gd name="connsiteY14" fmla="*/ 2444854 h 3475242"/>
                  <a:gd name="connsiteX15" fmla="*/ 1514271 w 1543364"/>
                  <a:gd name="connsiteY15" fmla="*/ 3205901 h 3475242"/>
                  <a:gd name="connsiteX16" fmla="*/ 1540673 w 1543364"/>
                  <a:gd name="connsiteY16" fmla="*/ 3344513 h 3475242"/>
                  <a:gd name="connsiteX17" fmla="*/ 1511630 w 1543364"/>
                  <a:gd name="connsiteY17" fmla="*/ 3387417 h 3475242"/>
                  <a:gd name="connsiteX18" fmla="*/ 1224505 w 1543364"/>
                  <a:gd name="connsiteY18" fmla="*/ 3428340 h 3475242"/>
                  <a:gd name="connsiteX19" fmla="*/ 503062 w 1543364"/>
                  <a:gd name="connsiteY19" fmla="*/ 3463323 h 3475242"/>
                  <a:gd name="connsiteX20" fmla="*/ 309005 w 1543364"/>
                  <a:gd name="connsiteY20" fmla="*/ 3475204 h 3475242"/>
                  <a:gd name="connsiteX21" fmla="*/ 248940 w 1543364"/>
                  <a:gd name="connsiteY21" fmla="*/ 2975540 h 347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43364" h="3475242">
                    <a:moveTo>
                      <a:pt x="248940" y="2975540"/>
                    </a:moveTo>
                    <a:cubicBezTo>
                      <a:pt x="189535" y="2689735"/>
                      <a:pt x="132110" y="2402610"/>
                      <a:pt x="72704" y="2116805"/>
                    </a:cubicBezTo>
                    <a:cubicBezTo>
                      <a:pt x="55543" y="2034298"/>
                      <a:pt x="54883" y="1951131"/>
                      <a:pt x="48942" y="1867963"/>
                    </a:cubicBezTo>
                    <a:cubicBezTo>
                      <a:pt x="31781" y="1638923"/>
                      <a:pt x="14619" y="1409883"/>
                      <a:pt x="1418" y="1180843"/>
                    </a:cubicBezTo>
                    <a:cubicBezTo>
                      <a:pt x="-6503" y="1042231"/>
                      <a:pt x="21220" y="517485"/>
                      <a:pt x="23860" y="419137"/>
                    </a:cubicBezTo>
                    <a:cubicBezTo>
                      <a:pt x="25840" y="349831"/>
                      <a:pt x="36401" y="215839"/>
                      <a:pt x="43002" y="146533"/>
                    </a:cubicBezTo>
                    <a:cubicBezTo>
                      <a:pt x="41022" y="83827"/>
                      <a:pt x="43002" y="91088"/>
                      <a:pt x="54223" y="0"/>
                    </a:cubicBezTo>
                    <a:cubicBezTo>
                      <a:pt x="91846" y="134652"/>
                      <a:pt x="108348" y="122111"/>
                      <a:pt x="148611" y="158414"/>
                    </a:cubicBezTo>
                    <a:cubicBezTo>
                      <a:pt x="270722" y="235641"/>
                      <a:pt x="314946" y="260723"/>
                      <a:pt x="447617" y="269964"/>
                    </a:cubicBezTo>
                    <a:cubicBezTo>
                      <a:pt x="563787" y="252142"/>
                      <a:pt x="617252" y="239601"/>
                      <a:pt x="674017" y="201318"/>
                    </a:cubicBezTo>
                    <a:cubicBezTo>
                      <a:pt x="731442" y="150493"/>
                      <a:pt x="735403" y="145213"/>
                      <a:pt x="758505" y="108910"/>
                    </a:cubicBezTo>
                    <a:cubicBezTo>
                      <a:pt x="771706" y="71286"/>
                      <a:pt x="763785" y="20462"/>
                      <a:pt x="775006" y="40923"/>
                    </a:cubicBezTo>
                    <a:cubicBezTo>
                      <a:pt x="788207" y="54785"/>
                      <a:pt x="802068" y="219139"/>
                      <a:pt x="823190" y="262703"/>
                    </a:cubicBezTo>
                    <a:cubicBezTo>
                      <a:pt x="910318" y="542568"/>
                      <a:pt x="1018567" y="796030"/>
                      <a:pt x="1099754" y="1077214"/>
                    </a:cubicBezTo>
                    <a:cubicBezTo>
                      <a:pt x="1136718" y="1204605"/>
                      <a:pt x="1303712" y="2119445"/>
                      <a:pt x="1366418" y="2444854"/>
                    </a:cubicBezTo>
                    <a:cubicBezTo>
                      <a:pt x="1415262" y="2698316"/>
                      <a:pt x="1465426" y="2952438"/>
                      <a:pt x="1514271" y="3205901"/>
                    </a:cubicBezTo>
                    <a:cubicBezTo>
                      <a:pt x="1523511" y="3252105"/>
                      <a:pt x="1528792" y="3299629"/>
                      <a:pt x="1540673" y="3344513"/>
                    </a:cubicBezTo>
                    <a:cubicBezTo>
                      <a:pt x="1549254" y="3375535"/>
                      <a:pt x="1536712" y="3382136"/>
                      <a:pt x="1511630" y="3387417"/>
                    </a:cubicBezTo>
                    <a:cubicBezTo>
                      <a:pt x="1417242" y="3408538"/>
                      <a:pt x="1320874" y="3419759"/>
                      <a:pt x="1224505" y="3428340"/>
                    </a:cubicBezTo>
                    <a:cubicBezTo>
                      <a:pt x="984244" y="3449462"/>
                      <a:pt x="743983" y="3458042"/>
                      <a:pt x="503062" y="3463323"/>
                    </a:cubicBezTo>
                    <a:cubicBezTo>
                      <a:pt x="438376" y="3464643"/>
                      <a:pt x="373691" y="3471244"/>
                      <a:pt x="309005" y="3475204"/>
                    </a:cubicBezTo>
                    <a:cubicBezTo>
                      <a:pt x="290523" y="3479825"/>
                      <a:pt x="268081" y="3069269"/>
                      <a:pt x="248940" y="29755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7EBEE79-9330-4254-BF93-0DD69ECBC1D6}"/>
                  </a:ext>
                </a:extLst>
              </p:cNvPr>
              <p:cNvSpPr/>
              <p:nvPr/>
            </p:nvSpPr>
            <p:spPr>
              <a:xfrm>
                <a:off x="2120158" y="4096642"/>
                <a:ext cx="558318" cy="2268576"/>
              </a:xfrm>
              <a:custGeom>
                <a:avLst/>
                <a:gdLst>
                  <a:gd name="connsiteX0" fmla="*/ 221061 w 737634"/>
                  <a:gd name="connsiteY0" fmla="*/ 100587 h 2997181"/>
                  <a:gd name="connsiteX1" fmla="*/ 215121 w 737634"/>
                  <a:gd name="connsiteY1" fmla="*/ 139530 h 2997181"/>
                  <a:gd name="connsiteX2" fmla="*/ 218421 w 737634"/>
                  <a:gd name="connsiteY2" fmla="*/ 344148 h 2997181"/>
                  <a:gd name="connsiteX3" fmla="*/ 734586 w 737634"/>
                  <a:gd name="connsiteY3" fmla="*/ 2748078 h 2997181"/>
                  <a:gd name="connsiteX4" fmla="*/ 708844 w 737634"/>
                  <a:gd name="connsiteY4" fmla="*/ 2823325 h 2997181"/>
                  <a:gd name="connsiteX5" fmla="*/ 553070 w 737634"/>
                  <a:gd name="connsiteY5" fmla="*/ 2988340 h 2997181"/>
                  <a:gd name="connsiteX6" fmla="*/ 519407 w 737634"/>
                  <a:gd name="connsiteY6" fmla="*/ 2985699 h 2997181"/>
                  <a:gd name="connsiteX7" fmla="*/ 342512 w 737634"/>
                  <a:gd name="connsiteY7" fmla="*/ 2772501 h 2997181"/>
                  <a:gd name="connsiteX8" fmla="*/ 325350 w 737634"/>
                  <a:gd name="connsiteY8" fmla="*/ 2730917 h 2997181"/>
                  <a:gd name="connsiteX9" fmla="*/ 92350 w 737634"/>
                  <a:gd name="connsiteY9" fmla="*/ 335567 h 2997181"/>
                  <a:gd name="connsiteX10" fmla="*/ 16443 w 737634"/>
                  <a:gd name="connsiteY10" fmla="*/ 175173 h 2997181"/>
                  <a:gd name="connsiteX11" fmla="*/ 11163 w 737634"/>
                  <a:gd name="connsiteY11" fmla="*/ 115108 h 2997181"/>
                  <a:gd name="connsiteX12" fmla="*/ 73208 w 737634"/>
                  <a:gd name="connsiteY12" fmla="*/ 14119 h 2997181"/>
                  <a:gd name="connsiteX13" fmla="*/ 106211 w 737634"/>
                  <a:gd name="connsiteY13" fmla="*/ 7518 h 2997181"/>
                  <a:gd name="connsiteX14" fmla="*/ 203240 w 737634"/>
                  <a:gd name="connsiteY14" fmla="*/ 75504 h 2997181"/>
                  <a:gd name="connsiteX15" fmla="*/ 221061 w 737634"/>
                  <a:gd name="connsiteY15" fmla="*/ 100587 h 2997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7634" h="2997181">
                    <a:moveTo>
                      <a:pt x="221061" y="100587"/>
                    </a:moveTo>
                    <a:cubicBezTo>
                      <a:pt x="219081" y="113788"/>
                      <a:pt x="218421" y="126989"/>
                      <a:pt x="215121" y="139530"/>
                    </a:cubicBezTo>
                    <a:cubicBezTo>
                      <a:pt x="197299" y="208176"/>
                      <a:pt x="203240" y="274842"/>
                      <a:pt x="218421" y="344148"/>
                    </a:cubicBezTo>
                    <a:cubicBezTo>
                      <a:pt x="306869" y="738862"/>
                      <a:pt x="642178" y="2334882"/>
                      <a:pt x="734586" y="2748078"/>
                    </a:cubicBezTo>
                    <a:cubicBezTo>
                      <a:pt x="741847" y="2781081"/>
                      <a:pt x="737226" y="2801543"/>
                      <a:pt x="708844" y="2823325"/>
                    </a:cubicBezTo>
                    <a:cubicBezTo>
                      <a:pt x="648779" y="2868869"/>
                      <a:pt x="611155" y="2938835"/>
                      <a:pt x="553070" y="2988340"/>
                    </a:cubicBezTo>
                    <a:cubicBezTo>
                      <a:pt x="539209" y="3000221"/>
                      <a:pt x="531288" y="3000880"/>
                      <a:pt x="519407" y="2985699"/>
                    </a:cubicBezTo>
                    <a:cubicBezTo>
                      <a:pt x="461322" y="2913753"/>
                      <a:pt x="401917" y="2843127"/>
                      <a:pt x="342512" y="2772501"/>
                    </a:cubicBezTo>
                    <a:cubicBezTo>
                      <a:pt x="331951" y="2759959"/>
                      <a:pt x="326670" y="2746758"/>
                      <a:pt x="325350" y="2730917"/>
                    </a:cubicBezTo>
                    <a:cubicBezTo>
                      <a:pt x="298948" y="2461613"/>
                      <a:pt x="102911" y="503882"/>
                      <a:pt x="92350" y="335567"/>
                    </a:cubicBezTo>
                    <a:cubicBezTo>
                      <a:pt x="88390" y="267581"/>
                      <a:pt x="60007" y="219397"/>
                      <a:pt x="16443" y="175173"/>
                    </a:cubicBezTo>
                    <a:cubicBezTo>
                      <a:pt x="-2699" y="156031"/>
                      <a:pt x="-5999" y="138870"/>
                      <a:pt x="11163" y="115108"/>
                    </a:cubicBezTo>
                    <a:cubicBezTo>
                      <a:pt x="34265" y="83425"/>
                      <a:pt x="54066" y="48442"/>
                      <a:pt x="73208" y="14119"/>
                    </a:cubicBezTo>
                    <a:cubicBezTo>
                      <a:pt x="83109" y="-3042"/>
                      <a:pt x="91030" y="-3702"/>
                      <a:pt x="106211" y="7518"/>
                    </a:cubicBezTo>
                    <a:cubicBezTo>
                      <a:pt x="137894" y="31281"/>
                      <a:pt x="170897" y="53063"/>
                      <a:pt x="203240" y="75504"/>
                    </a:cubicBezTo>
                    <a:cubicBezTo>
                      <a:pt x="213140" y="81445"/>
                      <a:pt x="225021" y="86065"/>
                      <a:pt x="221061" y="1005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1685DAB-66EB-481A-97D1-804369E7A7F6}"/>
                  </a:ext>
                </a:extLst>
              </p:cNvPr>
              <p:cNvSpPr/>
              <p:nvPr/>
            </p:nvSpPr>
            <p:spPr>
              <a:xfrm>
                <a:off x="2351728" y="3163980"/>
                <a:ext cx="81296" cy="89035"/>
              </a:xfrm>
              <a:custGeom>
                <a:avLst/>
                <a:gdLst>
                  <a:gd name="connsiteX0" fmla="*/ 94481 w 107406"/>
                  <a:gd name="connsiteY0" fmla="*/ 47786 h 117632"/>
                  <a:gd name="connsiteX1" fmla="*/ 66629 w 107406"/>
                  <a:gd name="connsiteY1" fmla="*/ 106603 h 117632"/>
                  <a:gd name="connsiteX2" fmla="*/ 12926 w 107406"/>
                  <a:gd name="connsiteY2" fmla="*/ 69846 h 117632"/>
                  <a:gd name="connsiteX3" fmla="*/ 40778 w 107406"/>
                  <a:gd name="connsiteY3" fmla="*/ 11030 h 117632"/>
                  <a:gd name="connsiteX4" fmla="*/ 94481 w 107406"/>
                  <a:gd name="connsiteY4" fmla="*/ 47786 h 117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06" h="117632">
                    <a:moveTo>
                      <a:pt x="94481" y="47786"/>
                    </a:moveTo>
                    <a:cubicBezTo>
                      <a:pt x="101620" y="74178"/>
                      <a:pt x="89150" y="100511"/>
                      <a:pt x="66629" y="106603"/>
                    </a:cubicBezTo>
                    <a:cubicBezTo>
                      <a:pt x="44108" y="112694"/>
                      <a:pt x="20064" y="96238"/>
                      <a:pt x="12926" y="69846"/>
                    </a:cubicBezTo>
                    <a:cubicBezTo>
                      <a:pt x="5787" y="43454"/>
                      <a:pt x="18257" y="17121"/>
                      <a:pt x="40778" y="11030"/>
                    </a:cubicBezTo>
                    <a:cubicBezTo>
                      <a:pt x="63299" y="4938"/>
                      <a:pt x="87343" y="21395"/>
                      <a:pt x="94481" y="4778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4025C67-8A6B-45DD-A154-9A82EF9315EF}"/>
                  </a:ext>
                </a:extLst>
              </p:cNvPr>
              <p:cNvSpPr/>
              <p:nvPr/>
            </p:nvSpPr>
            <p:spPr>
              <a:xfrm>
                <a:off x="1105926" y="6302973"/>
                <a:ext cx="253797" cy="257079"/>
              </a:xfrm>
              <a:custGeom>
                <a:avLst/>
                <a:gdLst>
                  <a:gd name="connsiteX0" fmla="*/ 335309 w 335309"/>
                  <a:gd name="connsiteY0" fmla="*/ 24549 h 339646"/>
                  <a:gd name="connsiteX1" fmla="*/ 260723 w 335309"/>
                  <a:gd name="connsiteY1" fmla="*/ 127 h 339646"/>
                  <a:gd name="connsiteX2" fmla="*/ 168315 w 335309"/>
                  <a:gd name="connsiteY2" fmla="*/ 96496 h 339646"/>
                  <a:gd name="connsiteX3" fmla="*/ 0 w 335309"/>
                  <a:gd name="connsiteY3" fmla="*/ 328176 h 339646"/>
                  <a:gd name="connsiteX4" fmla="*/ 95048 w 335309"/>
                  <a:gd name="connsiteY4" fmla="*/ 328176 h 339646"/>
                  <a:gd name="connsiteX5" fmla="*/ 189437 w 335309"/>
                  <a:gd name="connsiteY5" fmla="*/ 301773 h 339646"/>
                  <a:gd name="connsiteX6" fmla="*/ 318808 w 335309"/>
                  <a:gd name="connsiteY6" fmla="*/ 337417 h 339646"/>
                  <a:gd name="connsiteX7" fmla="*/ 324088 w 335309"/>
                  <a:gd name="connsiteY7" fmla="*/ 161181 h 339646"/>
                  <a:gd name="connsiteX8" fmla="*/ 335309 w 335309"/>
                  <a:gd name="connsiteY8" fmla="*/ 24549 h 33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309" h="339646">
                    <a:moveTo>
                      <a:pt x="335309" y="24549"/>
                    </a:moveTo>
                    <a:cubicBezTo>
                      <a:pt x="328709" y="19929"/>
                      <a:pt x="283825" y="-1853"/>
                      <a:pt x="260723" y="127"/>
                    </a:cubicBezTo>
                    <a:cubicBezTo>
                      <a:pt x="231020" y="21249"/>
                      <a:pt x="189437" y="68113"/>
                      <a:pt x="168315" y="96496"/>
                    </a:cubicBezTo>
                    <a:cubicBezTo>
                      <a:pt x="163694" y="103096"/>
                      <a:pt x="50824" y="262830"/>
                      <a:pt x="0" y="328176"/>
                    </a:cubicBezTo>
                    <a:cubicBezTo>
                      <a:pt x="31023" y="340717"/>
                      <a:pt x="66006" y="345997"/>
                      <a:pt x="95048" y="328176"/>
                    </a:cubicBezTo>
                    <a:cubicBezTo>
                      <a:pt x="122111" y="311014"/>
                      <a:pt x="158414" y="291213"/>
                      <a:pt x="189437" y="301773"/>
                    </a:cubicBezTo>
                    <a:cubicBezTo>
                      <a:pt x="228380" y="314975"/>
                      <a:pt x="279204" y="327516"/>
                      <a:pt x="318808" y="337417"/>
                    </a:cubicBezTo>
                    <a:lnTo>
                      <a:pt x="324088" y="161181"/>
                    </a:lnTo>
                    <a:lnTo>
                      <a:pt x="335309" y="2454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387C831-700A-4494-BFDC-C4ACB33626B9}"/>
                  </a:ext>
                </a:extLst>
              </p:cNvPr>
              <p:cNvSpPr/>
              <p:nvPr/>
            </p:nvSpPr>
            <p:spPr>
              <a:xfrm>
                <a:off x="1343086" y="6226990"/>
                <a:ext cx="744560" cy="454775"/>
              </a:xfrm>
              <a:custGeom>
                <a:avLst/>
                <a:gdLst>
                  <a:gd name="connsiteX0" fmla="*/ 945401 w 983694"/>
                  <a:gd name="connsiteY0" fmla="*/ 155299 h 600838"/>
                  <a:gd name="connsiteX1" fmla="*/ 811409 w 983694"/>
                  <a:gd name="connsiteY1" fmla="*/ 71472 h 600838"/>
                  <a:gd name="connsiteX2" fmla="*/ 493261 w 983694"/>
                  <a:gd name="connsiteY2" fmla="*/ 10086 h 600838"/>
                  <a:gd name="connsiteX3" fmla="*/ 238479 w 983694"/>
                  <a:gd name="connsiteY3" fmla="*/ 105795 h 600838"/>
                  <a:gd name="connsiteX4" fmla="*/ 139470 w 983694"/>
                  <a:gd name="connsiteY4" fmla="*/ 115696 h 600838"/>
                  <a:gd name="connsiteX5" fmla="*/ 25280 w 983694"/>
                  <a:gd name="connsiteY5" fmla="*/ 132857 h 600838"/>
                  <a:gd name="connsiteX6" fmla="*/ 198 w 983694"/>
                  <a:gd name="connsiteY6" fmla="*/ 437144 h 600838"/>
                  <a:gd name="connsiteX7" fmla="*/ 198 w 983694"/>
                  <a:gd name="connsiteY7" fmla="*/ 437144 h 600838"/>
                  <a:gd name="connsiteX8" fmla="*/ 198 w 983694"/>
                  <a:gd name="connsiteY8" fmla="*/ 437144 h 600838"/>
                  <a:gd name="connsiteX9" fmla="*/ 21320 w 983694"/>
                  <a:gd name="connsiteY9" fmla="*/ 451005 h 600838"/>
                  <a:gd name="connsiteX10" fmla="*/ 272142 w 983694"/>
                  <a:gd name="connsiteY10" fmla="*/ 549354 h 600838"/>
                  <a:gd name="connsiteX11" fmla="*/ 351349 w 983694"/>
                  <a:gd name="connsiteY11" fmla="*/ 580377 h 600838"/>
                  <a:gd name="connsiteX12" fmla="*/ 411414 w 983694"/>
                  <a:gd name="connsiteY12" fmla="*/ 596218 h 600838"/>
                  <a:gd name="connsiteX13" fmla="*/ 783026 w 983694"/>
                  <a:gd name="connsiteY13" fmla="*/ 600838 h 600838"/>
                  <a:gd name="connsiteX14" fmla="*/ 822630 w 983694"/>
                  <a:gd name="connsiteY14" fmla="*/ 583677 h 600838"/>
                  <a:gd name="connsiteX15" fmla="*/ 952661 w 983694"/>
                  <a:gd name="connsiteY15" fmla="*/ 435164 h 600838"/>
                  <a:gd name="connsiteX16" fmla="*/ 978404 w 983694"/>
                  <a:gd name="connsiteY16" fmla="*/ 390280 h 600838"/>
                  <a:gd name="connsiteX17" fmla="*/ 983684 w 983694"/>
                  <a:gd name="connsiteY17" fmla="*/ 218005 h 600838"/>
                  <a:gd name="connsiteX18" fmla="*/ 945401 w 983694"/>
                  <a:gd name="connsiteY18" fmla="*/ 155299 h 60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83694" h="600838">
                    <a:moveTo>
                      <a:pt x="945401" y="155299"/>
                    </a:moveTo>
                    <a:cubicBezTo>
                      <a:pt x="900517" y="127577"/>
                      <a:pt x="856953" y="97874"/>
                      <a:pt x="811409" y="71472"/>
                    </a:cubicBezTo>
                    <a:cubicBezTo>
                      <a:pt x="713060" y="14707"/>
                      <a:pt x="608111" y="-17636"/>
                      <a:pt x="493261" y="10086"/>
                    </a:cubicBezTo>
                    <a:cubicBezTo>
                      <a:pt x="404153" y="31208"/>
                      <a:pt x="320326" y="65531"/>
                      <a:pt x="238479" y="105795"/>
                    </a:cubicBezTo>
                    <a:cubicBezTo>
                      <a:pt x="206796" y="118996"/>
                      <a:pt x="172473" y="110415"/>
                      <a:pt x="139470" y="115696"/>
                    </a:cubicBezTo>
                    <a:cubicBezTo>
                      <a:pt x="101847" y="121636"/>
                      <a:pt x="63563" y="132857"/>
                      <a:pt x="25280" y="132857"/>
                    </a:cubicBezTo>
                    <a:cubicBezTo>
                      <a:pt x="11419" y="132857"/>
                      <a:pt x="-1782" y="424603"/>
                      <a:pt x="198" y="437144"/>
                    </a:cubicBezTo>
                    <a:cubicBezTo>
                      <a:pt x="198" y="437144"/>
                      <a:pt x="198" y="437144"/>
                      <a:pt x="198" y="437144"/>
                    </a:cubicBezTo>
                    <a:cubicBezTo>
                      <a:pt x="198" y="437144"/>
                      <a:pt x="198" y="437144"/>
                      <a:pt x="198" y="437144"/>
                    </a:cubicBezTo>
                    <a:cubicBezTo>
                      <a:pt x="4818" y="445725"/>
                      <a:pt x="13399" y="448365"/>
                      <a:pt x="21320" y="451005"/>
                    </a:cubicBezTo>
                    <a:cubicBezTo>
                      <a:pt x="105147" y="483348"/>
                      <a:pt x="188974" y="516351"/>
                      <a:pt x="272142" y="549354"/>
                    </a:cubicBezTo>
                    <a:cubicBezTo>
                      <a:pt x="298544" y="559915"/>
                      <a:pt x="324946" y="570476"/>
                      <a:pt x="351349" y="580377"/>
                    </a:cubicBezTo>
                    <a:cubicBezTo>
                      <a:pt x="370490" y="587637"/>
                      <a:pt x="389632" y="596218"/>
                      <a:pt x="411414" y="596218"/>
                    </a:cubicBezTo>
                    <a:cubicBezTo>
                      <a:pt x="535505" y="596878"/>
                      <a:pt x="658936" y="598858"/>
                      <a:pt x="783026" y="600838"/>
                    </a:cubicBezTo>
                    <a:cubicBezTo>
                      <a:pt x="799528" y="600838"/>
                      <a:pt x="811409" y="596878"/>
                      <a:pt x="822630" y="583677"/>
                    </a:cubicBezTo>
                    <a:cubicBezTo>
                      <a:pt x="865534" y="533513"/>
                      <a:pt x="909098" y="484008"/>
                      <a:pt x="952661" y="435164"/>
                    </a:cubicBezTo>
                    <a:cubicBezTo>
                      <a:pt x="964542" y="421963"/>
                      <a:pt x="973783" y="407441"/>
                      <a:pt x="978404" y="390280"/>
                    </a:cubicBezTo>
                    <a:cubicBezTo>
                      <a:pt x="963882" y="353977"/>
                      <a:pt x="983684" y="243747"/>
                      <a:pt x="983684" y="218005"/>
                    </a:cubicBezTo>
                    <a:cubicBezTo>
                      <a:pt x="984344" y="218665"/>
                      <a:pt x="955302" y="161900"/>
                      <a:pt x="945401" y="155299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9CAA0AD-456A-4F42-A92C-A7B153DECD73}"/>
                  </a:ext>
                </a:extLst>
              </p:cNvPr>
              <p:cNvSpPr/>
              <p:nvPr/>
            </p:nvSpPr>
            <p:spPr>
              <a:xfrm>
                <a:off x="1351230" y="6226990"/>
                <a:ext cx="741474" cy="184687"/>
              </a:xfrm>
              <a:custGeom>
                <a:avLst/>
                <a:gdLst>
                  <a:gd name="connsiteX0" fmla="*/ 937942 w 979617"/>
                  <a:gd name="connsiteY0" fmla="*/ 155299 h 244005"/>
                  <a:gd name="connsiteX1" fmla="*/ 803951 w 979617"/>
                  <a:gd name="connsiteY1" fmla="*/ 71472 h 244005"/>
                  <a:gd name="connsiteX2" fmla="*/ 485803 w 979617"/>
                  <a:gd name="connsiteY2" fmla="*/ 10086 h 244005"/>
                  <a:gd name="connsiteX3" fmla="*/ 231020 w 979617"/>
                  <a:gd name="connsiteY3" fmla="*/ 105795 h 244005"/>
                  <a:gd name="connsiteX4" fmla="*/ 132012 w 979617"/>
                  <a:gd name="connsiteY4" fmla="*/ 115696 h 244005"/>
                  <a:gd name="connsiteX5" fmla="*/ 11221 w 979617"/>
                  <a:gd name="connsiteY5" fmla="*/ 125597 h 244005"/>
                  <a:gd name="connsiteX6" fmla="*/ 0 w 979617"/>
                  <a:gd name="connsiteY6" fmla="*/ 237146 h 244005"/>
                  <a:gd name="connsiteX7" fmla="*/ 686460 w 979617"/>
                  <a:gd name="connsiteY7" fmla="*/ 243087 h 244005"/>
                  <a:gd name="connsiteX8" fmla="*/ 877877 w 979617"/>
                  <a:gd name="connsiteY8" fmla="*/ 242427 h 244005"/>
                  <a:gd name="connsiteX9" fmla="*/ 976886 w 979617"/>
                  <a:gd name="connsiteY9" fmla="*/ 218665 h 244005"/>
                  <a:gd name="connsiteX10" fmla="*/ 976886 w 979617"/>
                  <a:gd name="connsiteY10" fmla="*/ 218665 h 244005"/>
                  <a:gd name="connsiteX11" fmla="*/ 976886 w 979617"/>
                  <a:gd name="connsiteY11" fmla="*/ 218665 h 244005"/>
                  <a:gd name="connsiteX12" fmla="*/ 937942 w 979617"/>
                  <a:gd name="connsiteY12" fmla="*/ 155299 h 2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9617" h="244005">
                    <a:moveTo>
                      <a:pt x="937942" y="155299"/>
                    </a:moveTo>
                    <a:cubicBezTo>
                      <a:pt x="893058" y="127577"/>
                      <a:pt x="849494" y="97874"/>
                      <a:pt x="803951" y="71472"/>
                    </a:cubicBezTo>
                    <a:cubicBezTo>
                      <a:pt x="705602" y="14707"/>
                      <a:pt x="600653" y="-17636"/>
                      <a:pt x="485803" y="10086"/>
                    </a:cubicBezTo>
                    <a:cubicBezTo>
                      <a:pt x="396695" y="31208"/>
                      <a:pt x="312867" y="65531"/>
                      <a:pt x="231020" y="105795"/>
                    </a:cubicBezTo>
                    <a:cubicBezTo>
                      <a:pt x="199338" y="118996"/>
                      <a:pt x="165014" y="110415"/>
                      <a:pt x="132012" y="115696"/>
                    </a:cubicBezTo>
                    <a:cubicBezTo>
                      <a:pt x="94388" y="121636"/>
                      <a:pt x="50164" y="122957"/>
                      <a:pt x="11221" y="125597"/>
                    </a:cubicBezTo>
                    <a:cubicBezTo>
                      <a:pt x="11221" y="142758"/>
                      <a:pt x="4620" y="183022"/>
                      <a:pt x="0" y="237146"/>
                    </a:cubicBezTo>
                    <a:cubicBezTo>
                      <a:pt x="205278" y="233186"/>
                      <a:pt x="480522" y="247707"/>
                      <a:pt x="686460" y="243087"/>
                    </a:cubicBezTo>
                    <a:cubicBezTo>
                      <a:pt x="742565" y="241767"/>
                      <a:pt x="821772" y="245727"/>
                      <a:pt x="877877" y="242427"/>
                    </a:cubicBezTo>
                    <a:cubicBezTo>
                      <a:pt x="905599" y="241107"/>
                      <a:pt x="969625" y="206124"/>
                      <a:pt x="976886" y="218665"/>
                    </a:cubicBezTo>
                    <a:cubicBezTo>
                      <a:pt x="976886" y="218665"/>
                      <a:pt x="976886" y="218665"/>
                      <a:pt x="976886" y="218665"/>
                    </a:cubicBezTo>
                    <a:cubicBezTo>
                      <a:pt x="976886" y="218665"/>
                      <a:pt x="976886" y="218665"/>
                      <a:pt x="976886" y="218665"/>
                    </a:cubicBezTo>
                    <a:cubicBezTo>
                      <a:pt x="990747" y="200183"/>
                      <a:pt x="947843" y="161900"/>
                      <a:pt x="937942" y="155299"/>
                    </a:cubicBezTo>
                    <a:close/>
                  </a:path>
                </a:pathLst>
              </a:custGeom>
              <a:solidFill>
                <a:srgbClr val="FEAB77"/>
              </a:solidFill>
              <a:ln w="342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0CA959-509C-4D6D-95E0-8BEBC5F73CA1}"/>
              </a:ext>
            </a:extLst>
          </p:cNvPr>
          <p:cNvSpPr txBox="1"/>
          <p:nvPr/>
        </p:nvSpPr>
        <p:spPr>
          <a:xfrm>
            <a:off x="591362" y="1815623"/>
            <a:ext cx="404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accent2"/>
                </a:solidFill>
                <a:cs typeface="Arial" pitchFamily="34" charset="0"/>
              </a:rPr>
              <a:t>주가와 사람들 기대 심리의 관계성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D59A19-E2FB-4241-AA80-85126BFF9DAD}"/>
              </a:ext>
            </a:extLst>
          </p:cNvPr>
          <p:cNvSpPr txBox="1"/>
          <p:nvPr/>
        </p:nvSpPr>
        <p:spPr>
          <a:xfrm>
            <a:off x="6301719" y="1839946"/>
            <a:ext cx="39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시계열 모델의 고도화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DB252B-938D-4441-B02C-9ACFF83E3231}"/>
              </a:ext>
            </a:extLst>
          </p:cNvPr>
          <p:cNvSpPr/>
          <p:nvPr/>
        </p:nvSpPr>
        <p:spPr>
          <a:xfrm>
            <a:off x="5671156" y="1356976"/>
            <a:ext cx="63420" cy="54615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6F16-D243-49F9-B2E2-647BAB826A92}"/>
              </a:ext>
            </a:extLst>
          </p:cNvPr>
          <p:cNvSpPr txBox="1"/>
          <p:nvPr/>
        </p:nvSpPr>
        <p:spPr>
          <a:xfrm>
            <a:off x="759898" y="2234143"/>
            <a:ext cx="465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주식 종목마다 다르지만 예측력을 높이는데 영향을 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F23F9E-5BB3-4DB8-BF8D-FD958AF9B893}"/>
              </a:ext>
            </a:extLst>
          </p:cNvPr>
          <p:cNvSpPr txBox="1"/>
          <p:nvPr/>
        </p:nvSpPr>
        <p:spPr>
          <a:xfrm>
            <a:off x="591362" y="3229556"/>
            <a:ext cx="37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accent2"/>
                </a:solidFill>
                <a:cs typeface="Arial" pitchFamily="34" charset="0"/>
              </a:rPr>
              <a:t>몇몇 종목의 예측 실패 이유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8E56BC-96BA-4AC7-98D4-0AD40B579B41}"/>
              </a:ext>
            </a:extLst>
          </p:cNvPr>
          <p:cNvSpPr txBox="1"/>
          <p:nvPr/>
        </p:nvSpPr>
        <p:spPr>
          <a:xfrm>
            <a:off x="759898" y="3724133"/>
            <a:ext cx="465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해당 주식에 대한 사람들의 반응 데이터가 부족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Test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시기가 짧음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(11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4819E6-6C0D-47D3-80A1-C44059F96E89}"/>
              </a:ext>
            </a:extLst>
          </p:cNvPr>
          <p:cNvSpPr txBox="1"/>
          <p:nvPr/>
        </p:nvSpPr>
        <p:spPr>
          <a:xfrm>
            <a:off x="759898" y="2521637"/>
            <a:ext cx="465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뉴스 데이터로 인한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긍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부정적 사실이 추가되었을 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,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예측력이 높아짐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C23CEB-C598-4C50-8709-AE461116CEC1}"/>
              </a:ext>
            </a:extLst>
          </p:cNvPr>
          <p:cNvSpPr txBox="1"/>
          <p:nvPr/>
        </p:nvSpPr>
        <p:spPr>
          <a:xfrm>
            <a:off x="524622" y="1315837"/>
            <a:ext cx="328355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Conclusion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0A67EC-E422-4A6D-B7AC-9F0E95321714}"/>
              </a:ext>
            </a:extLst>
          </p:cNvPr>
          <p:cNvSpPr txBox="1"/>
          <p:nvPr/>
        </p:nvSpPr>
        <p:spPr>
          <a:xfrm>
            <a:off x="6180355" y="1315837"/>
            <a:ext cx="328355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Future 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10AEF4-2328-4953-BEB3-BF0421A8D8B8}"/>
              </a:ext>
            </a:extLst>
          </p:cNvPr>
          <p:cNvSpPr txBox="1"/>
          <p:nvPr/>
        </p:nvSpPr>
        <p:spPr>
          <a:xfrm>
            <a:off x="6301719" y="2234143"/>
            <a:ext cx="541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ARIMA, FAVAR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등의 통계적 시계열 모델을 적용 비교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BB998F-5ACD-4389-B8C0-6FA32BFB1B1B}"/>
              </a:ext>
            </a:extLst>
          </p:cNvPr>
          <p:cNvSpPr txBox="1"/>
          <p:nvPr/>
        </p:nvSpPr>
        <p:spPr>
          <a:xfrm>
            <a:off x="6301719" y="2543930"/>
            <a:ext cx="541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Bi-LSTM, SCI-Net(SOTA 2021), Transformer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등의 시계열에 고도화된 모델 적용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F3FB0-75FB-45FF-BBF9-320AEDCC338D}"/>
              </a:ext>
            </a:extLst>
          </p:cNvPr>
          <p:cNvSpPr txBox="1"/>
          <p:nvPr/>
        </p:nvSpPr>
        <p:spPr>
          <a:xfrm>
            <a:off x="6301719" y="3277216"/>
            <a:ext cx="39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더 많은 데이터의 수집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2115FA-73E0-44A0-91AF-2610C8FA0127}"/>
              </a:ext>
            </a:extLst>
          </p:cNvPr>
          <p:cNvSpPr txBox="1"/>
          <p:nvPr/>
        </p:nvSpPr>
        <p:spPr>
          <a:xfrm>
            <a:off x="6301719" y="3614861"/>
            <a:ext cx="541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수치화된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기대심리가 아닌 사용자의 텍스트 기반 의견을 수집하여 더 많은 데이터를 수집하여 고도화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B6548-16DD-4F7B-8957-3E9B8E2BA4E3}"/>
              </a:ext>
            </a:extLst>
          </p:cNvPr>
          <p:cNvSpPr txBox="1"/>
          <p:nvPr/>
        </p:nvSpPr>
        <p:spPr>
          <a:xfrm>
            <a:off x="6301719" y="4178818"/>
            <a:ext cx="541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Naver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News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 뿐만 아니라 증권 뉴스 등을 더 많이 수집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A506F5-C7A1-4CA7-B2A2-40F09CC25A54}"/>
              </a:ext>
            </a:extLst>
          </p:cNvPr>
          <p:cNvSpPr txBox="1"/>
          <p:nvPr/>
        </p:nvSpPr>
        <p:spPr>
          <a:xfrm>
            <a:off x="591362" y="4310402"/>
            <a:ext cx="37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3. </a:t>
            </a:r>
            <a:r>
              <a:rPr lang="ko-KR" altLang="en-US" b="1" dirty="0" err="1">
                <a:solidFill>
                  <a:schemeClr val="accent2"/>
                </a:solidFill>
                <a:cs typeface="Arial" pitchFamily="34" charset="0"/>
              </a:rPr>
              <a:t>수치값의</a:t>
            </a:r>
            <a:r>
              <a:rPr lang="ko-KR" altLang="en-US" b="1" dirty="0">
                <a:solidFill>
                  <a:schemeClr val="accent2"/>
                </a:solidFill>
                <a:cs typeface="Arial" pitchFamily="34" charset="0"/>
              </a:rPr>
              <a:t> 정규화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2259C1-D9E4-4360-8DD9-1690D83EC78F}"/>
              </a:ext>
            </a:extLst>
          </p:cNvPr>
          <p:cNvSpPr txBox="1"/>
          <p:nvPr/>
        </p:nvSpPr>
        <p:spPr>
          <a:xfrm>
            <a:off x="759898" y="4660080"/>
            <a:ext cx="465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대부분의 경우 종가의 정규화 이후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모델의 정확도가 향상됨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8CB70F-9EE6-4306-B002-4D706588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609" y="1063756"/>
            <a:ext cx="7241070" cy="440571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DC826F-2BAA-44C3-A76F-CF8B4FBB0258}"/>
              </a:ext>
            </a:extLst>
          </p:cNvPr>
          <p:cNvSpPr/>
          <p:nvPr/>
        </p:nvSpPr>
        <p:spPr>
          <a:xfrm>
            <a:off x="3945469" y="5900586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https://github.com/winston1214/Stock-Prediction</a:t>
            </a:r>
          </a:p>
        </p:txBody>
      </p:sp>
      <p:pic>
        <p:nvPicPr>
          <p:cNvPr id="9218" name="Picture 2" descr="Github 로고 - 무료 소셜 미디어개 아이콘">
            <a:extLst>
              <a:ext uri="{FF2B5EF4-FFF2-40B4-BE49-F238E27FC236}">
                <a16:creationId xmlns:a16="http://schemas.microsoft.com/office/drawing/2014/main" id="{4088B3BD-1BBB-4549-B22B-D070CE62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013" y="186617"/>
            <a:ext cx="892039" cy="89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9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9408AA-C68B-474D-8C66-F96DB8C851BE}"/>
              </a:ext>
            </a:extLst>
          </p:cNvPr>
          <p:cNvGrpSpPr/>
          <p:nvPr/>
        </p:nvGrpSpPr>
        <p:grpSpPr>
          <a:xfrm>
            <a:off x="803265" y="1352271"/>
            <a:ext cx="8127161" cy="4153457"/>
            <a:chOff x="783771" y="541589"/>
            <a:chExt cx="10374271" cy="530186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150DD4-0B99-4595-944E-5B52DAEECA18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B6BF0D-2E16-4990-A8C7-0AACB53AAF94}"/>
                </a:ext>
              </a:extLst>
            </p:cNvPr>
            <p:cNvSpPr/>
            <p:nvPr/>
          </p:nvSpPr>
          <p:spPr>
            <a:xfrm>
              <a:off x="2681342" y="4609649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BD6FFF1-DEF9-418C-9AE6-214AAD1FD85A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347347-5E92-459A-BF9B-5E06797768D0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B1612E-49B3-4E0E-BBF9-FE1948C99091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EECD7F-8C2E-4524-8B74-D3056083152A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A5955D-8334-404E-8A2F-CF5E6921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71" y="4781171"/>
              <a:ext cx="1897571" cy="106228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31F1CB-43F5-4278-850F-67C64DFC4E5B}"/>
                </a:ext>
              </a:extLst>
            </p:cNvPr>
            <p:cNvCxnSpPr>
              <a:cxnSpLocks/>
              <a:stCxn id="11" idx="2"/>
              <a:endCxn id="8" idx="6"/>
            </p:cNvCxnSpPr>
            <p:nvPr/>
          </p:nvCxnSpPr>
          <p:spPr>
            <a:xfrm flipH="1" flipV="1">
              <a:off x="2892724" y="4715340"/>
              <a:ext cx="1403525" cy="19975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C1DF1A-374A-4D47-A830-5FEBD9990D71}"/>
                </a:ext>
              </a:extLst>
            </p:cNvPr>
            <p:cNvCxnSpPr>
              <a:cxnSpLocks/>
              <a:stCxn id="9" idx="3"/>
              <a:endCxn id="11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1DF182-FE2D-4120-9C35-9E6B7E51422F}"/>
                </a:ext>
              </a:extLst>
            </p:cNvPr>
            <p:cNvCxnSpPr>
              <a:cxnSpLocks/>
              <a:stCxn id="12" idx="2"/>
              <a:endCxn id="9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858129-5382-42E7-8CEE-5855D7104E9A}"/>
                </a:ext>
              </a:extLst>
            </p:cNvPr>
            <p:cNvCxnSpPr>
              <a:cxnSpLocks/>
              <a:stCxn id="10" idx="3"/>
              <a:endCxn id="12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817C6-39E7-4CC6-A110-3198433CAD71}"/>
                </a:ext>
              </a:extLst>
            </p:cNvPr>
            <p:cNvCxnSpPr>
              <a:cxnSpLocks/>
              <a:stCxn id="10" idx="6"/>
              <a:endCxn id="7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6AF505-C6A8-4E88-A80D-479C8C56707D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V="1">
              <a:off x="9092136" y="541589"/>
              <a:ext cx="2065906" cy="180788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626FB7-3D2D-46CF-9FC1-1F7E48B27DE4}"/>
              </a:ext>
            </a:extLst>
          </p:cNvPr>
          <p:cNvSpPr txBox="1"/>
          <p:nvPr/>
        </p:nvSpPr>
        <p:spPr>
          <a:xfrm>
            <a:off x="6158255" y="2765297"/>
            <a:ext cx="47771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42F913-4274-4F88-92C3-1E8CBFCE0D75}"/>
              </a:ext>
            </a:extLst>
          </p:cNvPr>
          <p:cNvGrpSpPr/>
          <p:nvPr/>
        </p:nvGrpSpPr>
        <p:grpSpPr>
          <a:xfrm>
            <a:off x="2622275" y="2026191"/>
            <a:ext cx="5685702" cy="2689678"/>
            <a:chOff x="2769103" y="2028607"/>
            <a:chExt cx="7324350" cy="3464857"/>
          </a:xfrm>
          <a:scene3d>
            <a:camera prst="isometricOffAxis1Right">
              <a:rot lat="1080000" lon="19200000" rev="0"/>
            </a:camera>
            <a:lightRig rig="threePt" dir="t"/>
          </a:scene3d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C0177B-15CC-406E-B9FD-8DFE81FB93BF}"/>
                </a:ext>
              </a:extLst>
            </p:cNvPr>
            <p:cNvSpPr/>
            <p:nvPr/>
          </p:nvSpPr>
          <p:spPr>
            <a:xfrm>
              <a:off x="454587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48F445-8BE7-4981-A5B5-6198BC407CB8}"/>
                </a:ext>
              </a:extLst>
            </p:cNvPr>
            <p:cNvSpPr/>
            <p:nvPr/>
          </p:nvSpPr>
          <p:spPr>
            <a:xfrm>
              <a:off x="5316583" y="2210906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8EAD17-8998-47AD-87FB-B0D626403A41}"/>
                </a:ext>
              </a:extLst>
            </p:cNvPr>
            <p:cNvSpPr/>
            <p:nvPr/>
          </p:nvSpPr>
          <p:spPr>
            <a:xfrm>
              <a:off x="6087291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A21AF3-CAC9-40AF-AE7A-E8F4670348BE}"/>
                </a:ext>
              </a:extLst>
            </p:cNvPr>
            <p:cNvSpPr/>
            <p:nvPr/>
          </p:nvSpPr>
          <p:spPr>
            <a:xfrm>
              <a:off x="6857999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F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9FDC92-68E0-4E7D-B8AF-B15C4399FD61}"/>
                </a:ext>
              </a:extLst>
            </p:cNvPr>
            <p:cNvSpPr/>
            <p:nvPr/>
          </p:nvSpPr>
          <p:spPr>
            <a:xfrm>
              <a:off x="7628707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7A0FD3-6539-43F0-A183-52BE6D2706D0}"/>
                </a:ext>
              </a:extLst>
            </p:cNvPr>
            <p:cNvSpPr/>
            <p:nvPr/>
          </p:nvSpPr>
          <p:spPr>
            <a:xfrm>
              <a:off x="8399415" y="2210906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88149F-30A9-4632-A958-82267F32417C}"/>
                </a:ext>
              </a:extLst>
            </p:cNvPr>
            <p:cNvSpPr/>
            <p:nvPr/>
          </p:nvSpPr>
          <p:spPr>
            <a:xfrm>
              <a:off x="5316583" y="3085011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I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8C3719-F231-410F-9CE7-3DBD14124378}"/>
                </a:ext>
              </a:extLst>
            </p:cNvPr>
            <p:cNvSpPr/>
            <p:nvPr/>
          </p:nvSpPr>
          <p:spPr>
            <a:xfrm>
              <a:off x="5316583" y="3945249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9F7F1B-1A07-4393-815F-61E42BCAC359}"/>
                </a:ext>
              </a:extLst>
            </p:cNvPr>
            <p:cNvSpPr/>
            <p:nvPr/>
          </p:nvSpPr>
          <p:spPr>
            <a:xfrm>
              <a:off x="5316583" y="4805487"/>
              <a:ext cx="687977" cy="687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ll MT" panose="02020503060305020303" pitchFamily="18" charset="0"/>
                </a:rPr>
                <a:t>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92D8ED-B179-482B-B78F-6DD22C600E81}"/>
                </a:ext>
              </a:extLst>
            </p:cNvPr>
            <p:cNvSpPr/>
            <p:nvPr/>
          </p:nvSpPr>
          <p:spPr>
            <a:xfrm>
              <a:off x="4545874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O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A8CA32-28BD-4758-96FD-8E6EBE4B46F4}"/>
                </a:ext>
              </a:extLst>
            </p:cNvPr>
            <p:cNvSpPr/>
            <p:nvPr/>
          </p:nvSpPr>
          <p:spPr>
            <a:xfrm>
              <a:off x="3775165" y="3945249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L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226E3B-7EE4-4255-BBD8-D56135807BAE}"/>
                </a:ext>
              </a:extLst>
            </p:cNvPr>
            <p:cNvSpPr/>
            <p:nvPr/>
          </p:nvSpPr>
          <p:spPr>
            <a:xfrm>
              <a:off x="6096000" y="3942025"/>
              <a:ext cx="687977" cy="687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p3d extrusionH="508000" prstMaterial="matte">
              <a:bevelT w="50800"/>
              <a:bevelB w="508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ll MT" panose="02020503060305020303" pitchFamily="18" charset="0"/>
                </a:rPr>
                <a:t>S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474AD4B-9D6E-4A90-A27D-39CBD803EBCB}"/>
                </a:ext>
              </a:extLst>
            </p:cNvPr>
            <p:cNvSpPr/>
            <p:nvPr/>
          </p:nvSpPr>
          <p:spPr>
            <a:xfrm rot="5400000">
              <a:off x="9096256" y="2102474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Bell MT" panose="02020503060305020303" pitchFamily="18" charset="0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D99D598-19E9-43C5-AC98-51449DC11B58}"/>
                </a:ext>
              </a:extLst>
            </p:cNvPr>
            <p:cNvSpPr/>
            <p:nvPr/>
          </p:nvSpPr>
          <p:spPr>
            <a:xfrm rot="16200000">
              <a:off x="2695236" y="3824347"/>
              <a:ext cx="1071063" cy="923330"/>
            </a:xfrm>
            <a:prstGeom prst="triangle">
              <a:avLst/>
            </a:prstGeom>
            <a:ln>
              <a:noFill/>
            </a:ln>
            <a:sp3d extrusionH="508000" prstMaterial="matte">
              <a:bevelT w="50800"/>
              <a:bevelB w="50800"/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43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AA34D-E6CD-4B8C-AC24-DD4CC6E8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94" y="702138"/>
            <a:ext cx="3759331" cy="2803569"/>
          </a:xfrm>
          <a:prstGeom prst="rect">
            <a:avLst/>
          </a:prstGeom>
        </p:spPr>
      </p:pic>
      <p:pic>
        <p:nvPicPr>
          <p:cNvPr id="39" name="Picture 2" descr="https://www.kcmi.re.kr/kcmifile/kcmifile/webzine_content/CapitalMarketFocus/5644/edit/q4An6DeufZz35o9lNX6k.png">
            <a:extLst>
              <a:ext uri="{FF2B5EF4-FFF2-40B4-BE49-F238E27FC236}">
                <a16:creationId xmlns:a16="http://schemas.microsoft.com/office/drawing/2014/main" id="{318F3D41-40AB-44B9-BACF-9BC05270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5" y="3556973"/>
            <a:ext cx="3166207" cy="222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2374E-3F4E-4E44-A526-76DEFC63DEEF}"/>
              </a:ext>
            </a:extLst>
          </p:cNvPr>
          <p:cNvSpPr/>
          <p:nvPr/>
        </p:nvSpPr>
        <p:spPr>
          <a:xfrm>
            <a:off x="486515" y="5996403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코로나 이후 개인 투자자 비율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468BFEC-7B15-49EF-9971-B9B32EADB3D3}"/>
              </a:ext>
            </a:extLst>
          </p:cNvPr>
          <p:cNvSpPr/>
          <p:nvPr/>
        </p:nvSpPr>
        <p:spPr>
          <a:xfrm rot="10800000">
            <a:off x="3790554" y="5902944"/>
            <a:ext cx="654342" cy="72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41FA0DF-2FA4-447C-AF65-E8B5259A5321}"/>
              </a:ext>
            </a:extLst>
          </p:cNvPr>
          <p:cNvSpPr/>
          <p:nvPr/>
        </p:nvSpPr>
        <p:spPr>
          <a:xfrm>
            <a:off x="5017680" y="3011352"/>
            <a:ext cx="1333849" cy="60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EB2686-BBCB-442A-8B28-6B73735B56AF}"/>
              </a:ext>
            </a:extLst>
          </p:cNvPr>
          <p:cNvSpPr/>
          <p:nvPr/>
        </p:nvSpPr>
        <p:spPr>
          <a:xfrm>
            <a:off x="5205687" y="2642020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Then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F9DCB3F-FE0D-408E-9712-CF534B95BA9D}"/>
              </a:ext>
            </a:extLst>
          </p:cNvPr>
          <p:cNvSpPr/>
          <p:nvPr/>
        </p:nvSpPr>
        <p:spPr>
          <a:xfrm>
            <a:off x="6765247" y="2057245"/>
            <a:ext cx="41857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사람들의</a:t>
            </a:r>
            <a:r>
              <a:rPr lang="ko-KR" altLang="en-US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기대 심리가 </a:t>
            </a:r>
            <a:endParaRPr lang="en-US" altLang="ko-KR" sz="28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주가에 영향을 미칠까</a:t>
            </a:r>
            <a:r>
              <a:rPr lang="en-US" altLang="ko-KR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???</a:t>
            </a:r>
            <a:endParaRPr lang="ko-KR" altLang="en-US" sz="28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880B15-8B84-4789-99C1-84D605D79797}"/>
              </a:ext>
            </a:extLst>
          </p:cNvPr>
          <p:cNvSpPr/>
          <p:nvPr/>
        </p:nvSpPr>
        <p:spPr>
          <a:xfrm>
            <a:off x="6765247" y="3429000"/>
            <a:ext cx="52373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개인들이 가장 많이 접하게 되는</a:t>
            </a:r>
            <a:endParaRPr lang="en-US" altLang="ko-KR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회사 소식인 </a:t>
            </a:r>
            <a:r>
              <a:rPr lang="ko-KR" altLang="en-US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기사들에 의해</a:t>
            </a:r>
            <a:endParaRPr lang="en-US" altLang="ko-KR" sz="28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 변동에 영향</a:t>
            </a:r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 있을까</a:t>
            </a:r>
            <a:r>
              <a:rPr lang="en-US" altLang="ko-KR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880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Introduce My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endParaRPr lang="en-US" dirty="0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F647387-DADD-4156-947F-C71A3C540001}"/>
              </a:ext>
            </a:extLst>
          </p:cNvPr>
          <p:cNvGrpSpPr/>
          <p:nvPr/>
        </p:nvGrpSpPr>
        <p:grpSpPr>
          <a:xfrm>
            <a:off x="402665" y="1242446"/>
            <a:ext cx="4764953" cy="4719342"/>
            <a:chOff x="654335" y="1675548"/>
            <a:chExt cx="4578818" cy="4495522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CAC21BAD-F907-4C60-8F68-7568784999DE}"/>
                </a:ext>
              </a:extLst>
            </p:cNvPr>
            <p:cNvGrpSpPr/>
            <p:nvPr/>
          </p:nvGrpSpPr>
          <p:grpSpPr>
            <a:xfrm flipH="1">
              <a:off x="2517606" y="1675548"/>
              <a:ext cx="2546898" cy="2822827"/>
              <a:chOff x="3790357" y="1727004"/>
              <a:chExt cx="2546898" cy="2822827"/>
            </a:xfrm>
            <a:solidFill>
              <a:schemeClr val="accent1"/>
            </a:solidFill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0F3F13-9B86-4E69-B16D-C1B3C3F516E6}"/>
                  </a:ext>
                </a:extLst>
              </p:cNvPr>
              <p:cNvSpPr/>
              <p:nvPr/>
            </p:nvSpPr>
            <p:spPr>
              <a:xfrm rot="20419300">
                <a:off x="3790357" y="2577464"/>
                <a:ext cx="1591629" cy="1972367"/>
              </a:xfrm>
              <a:custGeom>
                <a:avLst/>
                <a:gdLst>
                  <a:gd name="connsiteX0" fmla="*/ 760649 w 1591629"/>
                  <a:gd name="connsiteY0" fmla="*/ 0 h 1972367"/>
                  <a:gd name="connsiteX1" fmla="*/ 795715 w 1591629"/>
                  <a:gd name="connsiteY1" fmla="*/ 13842 h 1972367"/>
                  <a:gd name="connsiteX2" fmla="*/ 1152838 w 1591629"/>
                  <a:gd name="connsiteY2" fmla="*/ 196556 h 1972367"/>
                  <a:gd name="connsiteX3" fmla="*/ 1196210 w 1591629"/>
                  <a:gd name="connsiteY3" fmla="*/ 213167 h 1972367"/>
                  <a:gd name="connsiteX4" fmla="*/ 1261729 w 1591629"/>
                  <a:gd name="connsiteY4" fmla="*/ 339129 h 1972367"/>
                  <a:gd name="connsiteX5" fmla="*/ 1204515 w 1591629"/>
                  <a:gd name="connsiteY5" fmla="*/ 402340 h 1972367"/>
                  <a:gd name="connsiteX6" fmla="*/ 1122386 w 1591629"/>
                  <a:gd name="connsiteY6" fmla="*/ 429101 h 1972367"/>
                  <a:gd name="connsiteX7" fmla="*/ 1115927 w 1591629"/>
                  <a:gd name="connsiteY7" fmla="*/ 432793 h 1972367"/>
                  <a:gd name="connsiteX8" fmla="*/ 1205899 w 1591629"/>
                  <a:gd name="connsiteY8" fmla="*/ 485854 h 1972367"/>
                  <a:gd name="connsiteX9" fmla="*/ 1354931 w 1591629"/>
                  <a:gd name="connsiteY9" fmla="*/ 569367 h 1972367"/>
                  <a:gd name="connsiteX10" fmla="*/ 1447673 w 1591629"/>
                  <a:gd name="connsiteY10" fmla="*/ 631656 h 1972367"/>
                  <a:gd name="connsiteX11" fmla="*/ 1531186 w 1591629"/>
                  <a:gd name="connsiteY11" fmla="*/ 681487 h 1972367"/>
                  <a:gd name="connsiteX12" fmla="*/ 1591629 w 1591629"/>
                  <a:gd name="connsiteY12" fmla="*/ 712029 h 1972367"/>
                  <a:gd name="connsiteX13" fmla="*/ 1142918 w 1591629"/>
                  <a:gd name="connsiteY13" fmla="*/ 1972367 h 1972367"/>
                  <a:gd name="connsiteX14" fmla="*/ 1137497 w 1591629"/>
                  <a:gd name="connsiteY14" fmla="*/ 1967119 h 1972367"/>
                  <a:gd name="connsiteX15" fmla="*/ 1111313 w 1591629"/>
                  <a:gd name="connsiteY15" fmla="*/ 1921728 h 1972367"/>
                  <a:gd name="connsiteX16" fmla="*/ 1006575 w 1591629"/>
                  <a:gd name="connsiteY16" fmla="*/ 1776849 h 1972367"/>
                  <a:gd name="connsiteX17" fmla="*/ 949361 w 1591629"/>
                  <a:gd name="connsiteY17" fmla="*/ 1677187 h 1972367"/>
                  <a:gd name="connsiteX18" fmla="*/ 878767 w 1591629"/>
                  <a:gd name="connsiteY18" fmla="*/ 1515697 h 1972367"/>
                  <a:gd name="connsiteX19" fmla="*/ 763879 w 1591629"/>
                  <a:gd name="connsiteY19" fmla="*/ 1288227 h 1972367"/>
                  <a:gd name="connsiteX20" fmla="*/ 751421 w 1591629"/>
                  <a:gd name="connsiteY20" fmla="*/ 1258698 h 1972367"/>
                  <a:gd name="connsiteX21" fmla="*/ 708972 w 1591629"/>
                  <a:gd name="connsiteY21" fmla="*/ 1229629 h 1972367"/>
                  <a:gd name="connsiteX22" fmla="*/ 657295 w 1591629"/>
                  <a:gd name="connsiteY22" fmla="*/ 1208866 h 1972367"/>
                  <a:gd name="connsiteX23" fmla="*/ 626382 w 1591629"/>
                  <a:gd name="connsiteY23" fmla="*/ 1176568 h 1972367"/>
                  <a:gd name="connsiteX24" fmla="*/ 501804 w 1591629"/>
                  <a:gd name="connsiteY24" fmla="*/ 1111511 h 1972367"/>
                  <a:gd name="connsiteX25" fmla="*/ 408140 w 1591629"/>
                  <a:gd name="connsiteY25" fmla="*/ 1116125 h 1972367"/>
                  <a:gd name="connsiteX26" fmla="*/ 340776 w 1591629"/>
                  <a:gd name="connsiteY26" fmla="*/ 1093978 h 1972367"/>
                  <a:gd name="connsiteX27" fmla="*/ 313092 w 1591629"/>
                  <a:gd name="connsiteY27" fmla="*/ 1069985 h 1972367"/>
                  <a:gd name="connsiteX28" fmla="*/ 255417 w 1591629"/>
                  <a:gd name="connsiteY28" fmla="*/ 991086 h 1972367"/>
                  <a:gd name="connsiteX29" fmla="*/ 248034 w 1591629"/>
                  <a:gd name="connsiteY29" fmla="*/ 868354 h 1972367"/>
                  <a:gd name="connsiteX30" fmla="*/ 278025 w 1591629"/>
                  <a:gd name="connsiteY30" fmla="*/ 822214 h 1972367"/>
                  <a:gd name="connsiteX31" fmla="*/ 318628 w 1591629"/>
                  <a:gd name="connsiteY31" fmla="*/ 768230 h 1972367"/>
                  <a:gd name="connsiteX32" fmla="*/ 331086 w 1591629"/>
                  <a:gd name="connsiteY32" fmla="*/ 747928 h 1972367"/>
                  <a:gd name="connsiteX33" fmla="*/ 349080 w 1591629"/>
                  <a:gd name="connsiteY33" fmla="*/ 725320 h 1972367"/>
                  <a:gd name="connsiteX34" fmla="*/ 351849 w 1591629"/>
                  <a:gd name="connsiteY34" fmla="*/ 653342 h 1972367"/>
                  <a:gd name="connsiteX35" fmla="*/ 303402 w 1591629"/>
                  <a:gd name="connsiteY35" fmla="*/ 567060 h 1972367"/>
                  <a:gd name="connsiteX36" fmla="*/ 319551 w 1591629"/>
                  <a:gd name="connsiteY36" fmla="*/ 546297 h 1972367"/>
                  <a:gd name="connsiteX37" fmla="*/ 348619 w 1591629"/>
                  <a:gd name="connsiteY37" fmla="*/ 553679 h 1972367"/>
                  <a:gd name="connsiteX38" fmla="*/ 369382 w 1591629"/>
                  <a:gd name="connsiteY38" fmla="*/ 553218 h 1972367"/>
                  <a:gd name="connsiteX39" fmla="*/ 367998 w 1591629"/>
                  <a:gd name="connsiteY39" fmla="*/ 537992 h 1972367"/>
                  <a:gd name="connsiteX40" fmla="*/ 350004 w 1591629"/>
                  <a:gd name="connsiteY40" fmla="*/ 527380 h 1972367"/>
                  <a:gd name="connsiteX41" fmla="*/ 269259 w 1591629"/>
                  <a:gd name="connsiteY41" fmla="*/ 520458 h 1972367"/>
                  <a:gd name="connsiteX42" fmla="*/ 103155 w 1591629"/>
                  <a:gd name="connsiteY42" fmla="*/ 475703 h 1972367"/>
                  <a:gd name="connsiteX43" fmla="*/ 21948 w 1591629"/>
                  <a:gd name="connsiteY43" fmla="*/ 412491 h 1972367"/>
                  <a:gd name="connsiteX44" fmla="*/ 724 w 1591629"/>
                  <a:gd name="connsiteY44" fmla="*/ 318366 h 1972367"/>
                  <a:gd name="connsiteX45" fmla="*/ 45480 w 1591629"/>
                  <a:gd name="connsiteY45" fmla="*/ 166104 h 1972367"/>
                  <a:gd name="connsiteX46" fmla="*/ 65320 w 1591629"/>
                  <a:gd name="connsiteY46" fmla="*/ 164258 h 1972367"/>
                  <a:gd name="connsiteX47" fmla="*/ 58860 w 1591629"/>
                  <a:gd name="connsiteY47" fmla="*/ 152262 h 1972367"/>
                  <a:gd name="connsiteX48" fmla="*/ 83776 w 1591629"/>
                  <a:gd name="connsiteY48" fmla="*/ 188712 h 1972367"/>
                  <a:gd name="connsiteX49" fmla="*/ 72702 w 1591629"/>
                  <a:gd name="connsiteY49" fmla="*/ 269457 h 1972367"/>
                  <a:gd name="connsiteX50" fmla="*/ 70395 w 1591629"/>
                  <a:gd name="connsiteY50" fmla="*/ 326671 h 1972367"/>
                  <a:gd name="connsiteX51" fmla="*/ 90697 w 1591629"/>
                  <a:gd name="connsiteY51" fmla="*/ 351125 h 1972367"/>
                  <a:gd name="connsiteX52" fmla="*/ 229117 w 1591629"/>
                  <a:gd name="connsiteY52" fmla="*/ 382500 h 1972367"/>
                  <a:gd name="connsiteX53" fmla="*/ 458894 w 1591629"/>
                  <a:gd name="connsiteY53" fmla="*/ 374195 h 1972367"/>
                  <a:gd name="connsiteX54" fmla="*/ 487039 w 1591629"/>
                  <a:gd name="connsiteY54" fmla="*/ 357585 h 1972367"/>
                  <a:gd name="connsiteX55" fmla="*/ 676674 w 1591629"/>
                  <a:gd name="connsiteY55" fmla="*/ 278685 h 1972367"/>
                  <a:gd name="connsiteX56" fmla="*/ 780489 w 1591629"/>
                  <a:gd name="connsiteY56" fmla="*/ 262998 h 1972367"/>
                  <a:gd name="connsiteX57" fmla="*/ 838626 w 1591629"/>
                  <a:gd name="connsiteY57" fmla="*/ 252385 h 1972367"/>
                  <a:gd name="connsiteX58" fmla="*/ 886149 w 1591629"/>
                  <a:gd name="connsiteY58" fmla="*/ 262075 h 1972367"/>
                  <a:gd name="connsiteX59" fmla="*/ 915218 w 1591629"/>
                  <a:gd name="connsiteY59" fmla="*/ 266227 h 1972367"/>
                  <a:gd name="connsiteX60" fmla="*/ 943363 w 1591629"/>
                  <a:gd name="connsiteY60" fmla="*/ 259306 h 1972367"/>
                  <a:gd name="connsiteX61" fmla="*/ 996885 w 1591629"/>
                  <a:gd name="connsiteY61" fmla="*/ 279608 h 1972367"/>
                  <a:gd name="connsiteX62" fmla="*/ 1013496 w 1591629"/>
                  <a:gd name="connsiteY62" fmla="*/ 288375 h 1972367"/>
                  <a:gd name="connsiteX63" fmla="*/ 1075784 w 1591629"/>
                  <a:gd name="connsiteY63" fmla="*/ 288375 h 1972367"/>
                  <a:gd name="connsiteX64" fmla="*/ 1057328 w 1591629"/>
                  <a:gd name="connsiteY64" fmla="*/ 269457 h 1972367"/>
                  <a:gd name="connsiteX65" fmla="*/ 922139 w 1591629"/>
                  <a:gd name="connsiteY65" fmla="*/ 180869 h 1972367"/>
                  <a:gd name="connsiteX66" fmla="*/ 775414 w 1591629"/>
                  <a:gd name="connsiteY66" fmla="*/ 59521 h 1972367"/>
                  <a:gd name="connsiteX67" fmla="*/ 750037 w 1591629"/>
                  <a:gd name="connsiteY67" fmla="*/ 11535 h 1972367"/>
                  <a:gd name="connsiteX68" fmla="*/ 760649 w 1591629"/>
                  <a:gd name="connsiteY68" fmla="*/ 0 h 1972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91629" h="1972367">
                    <a:moveTo>
                      <a:pt x="760649" y="0"/>
                    </a:moveTo>
                    <a:cubicBezTo>
                      <a:pt x="774491" y="461"/>
                      <a:pt x="786026" y="5075"/>
                      <a:pt x="795715" y="13842"/>
                    </a:cubicBezTo>
                    <a:cubicBezTo>
                      <a:pt x="897684" y="108429"/>
                      <a:pt x="1025492" y="151800"/>
                      <a:pt x="1152838" y="196556"/>
                    </a:cubicBezTo>
                    <a:cubicBezTo>
                      <a:pt x="1167603" y="202093"/>
                      <a:pt x="1182368" y="206707"/>
                      <a:pt x="1196210" y="213167"/>
                    </a:cubicBezTo>
                    <a:cubicBezTo>
                      <a:pt x="1244657" y="234852"/>
                      <a:pt x="1271879" y="288375"/>
                      <a:pt x="1261729" y="339129"/>
                    </a:cubicBezTo>
                    <a:cubicBezTo>
                      <a:pt x="1255269" y="371427"/>
                      <a:pt x="1234506" y="391728"/>
                      <a:pt x="1204515" y="402340"/>
                    </a:cubicBezTo>
                    <a:cubicBezTo>
                      <a:pt x="1177292" y="412030"/>
                      <a:pt x="1149608" y="420335"/>
                      <a:pt x="1122386" y="429101"/>
                    </a:cubicBezTo>
                    <a:cubicBezTo>
                      <a:pt x="1120541" y="430024"/>
                      <a:pt x="1118695" y="431408"/>
                      <a:pt x="1115927" y="432793"/>
                    </a:cubicBezTo>
                    <a:cubicBezTo>
                      <a:pt x="1144994" y="453094"/>
                      <a:pt x="1175908" y="468782"/>
                      <a:pt x="1205899" y="485854"/>
                    </a:cubicBezTo>
                    <a:cubicBezTo>
                      <a:pt x="1255269" y="513538"/>
                      <a:pt x="1306023" y="540299"/>
                      <a:pt x="1354931" y="569367"/>
                    </a:cubicBezTo>
                    <a:cubicBezTo>
                      <a:pt x="1387229" y="588284"/>
                      <a:pt x="1420450" y="606740"/>
                      <a:pt x="1447673" y="631656"/>
                    </a:cubicBezTo>
                    <a:cubicBezTo>
                      <a:pt x="1472588" y="654726"/>
                      <a:pt x="1501195" y="668106"/>
                      <a:pt x="1531186" y="681487"/>
                    </a:cubicBezTo>
                    <a:lnTo>
                      <a:pt x="1591629" y="712029"/>
                    </a:lnTo>
                    <a:lnTo>
                      <a:pt x="1142918" y="1972367"/>
                    </a:lnTo>
                    <a:lnTo>
                      <a:pt x="1137497" y="1967119"/>
                    </a:lnTo>
                    <a:cubicBezTo>
                      <a:pt x="1126885" y="1953335"/>
                      <a:pt x="1118234" y="1938108"/>
                      <a:pt x="1111313" y="1921728"/>
                    </a:cubicBezTo>
                    <a:cubicBezTo>
                      <a:pt x="1087781" y="1864976"/>
                      <a:pt x="1053638" y="1816991"/>
                      <a:pt x="1006575" y="1776849"/>
                    </a:cubicBezTo>
                    <a:cubicBezTo>
                      <a:pt x="976122" y="1751011"/>
                      <a:pt x="957205" y="1716867"/>
                      <a:pt x="949361" y="1677187"/>
                    </a:cubicBezTo>
                    <a:cubicBezTo>
                      <a:pt x="937826" y="1618128"/>
                      <a:pt x="911526" y="1565067"/>
                      <a:pt x="878767" y="1515697"/>
                    </a:cubicBezTo>
                    <a:cubicBezTo>
                      <a:pt x="831243" y="1444180"/>
                      <a:pt x="792947" y="1368972"/>
                      <a:pt x="763879" y="1288227"/>
                    </a:cubicBezTo>
                    <a:cubicBezTo>
                      <a:pt x="760188" y="1278076"/>
                      <a:pt x="755112" y="1268848"/>
                      <a:pt x="751421" y="1258698"/>
                    </a:cubicBezTo>
                    <a:cubicBezTo>
                      <a:pt x="744500" y="1238396"/>
                      <a:pt x="735272" y="1225015"/>
                      <a:pt x="708972" y="1229629"/>
                    </a:cubicBezTo>
                    <a:cubicBezTo>
                      <a:pt x="689593" y="1233321"/>
                      <a:pt x="672060" y="1222247"/>
                      <a:pt x="657295" y="1208866"/>
                    </a:cubicBezTo>
                    <a:cubicBezTo>
                      <a:pt x="646222" y="1198716"/>
                      <a:pt x="635148" y="1188565"/>
                      <a:pt x="626382" y="1176568"/>
                    </a:cubicBezTo>
                    <a:cubicBezTo>
                      <a:pt x="595929" y="1133197"/>
                      <a:pt x="552558" y="1116125"/>
                      <a:pt x="501804" y="1111511"/>
                    </a:cubicBezTo>
                    <a:cubicBezTo>
                      <a:pt x="469967" y="1108281"/>
                      <a:pt x="439053" y="1109204"/>
                      <a:pt x="408140" y="1116125"/>
                    </a:cubicBezTo>
                    <a:cubicBezTo>
                      <a:pt x="381840" y="1121662"/>
                      <a:pt x="358308" y="1117048"/>
                      <a:pt x="340776" y="1093978"/>
                    </a:cubicBezTo>
                    <a:cubicBezTo>
                      <a:pt x="333393" y="1083827"/>
                      <a:pt x="323703" y="1075983"/>
                      <a:pt x="313092" y="1069985"/>
                    </a:cubicBezTo>
                    <a:cubicBezTo>
                      <a:pt x="281716" y="1052452"/>
                      <a:pt x="264183" y="1025229"/>
                      <a:pt x="255417" y="991086"/>
                    </a:cubicBezTo>
                    <a:cubicBezTo>
                      <a:pt x="245266" y="950483"/>
                      <a:pt x="234654" y="910341"/>
                      <a:pt x="248034" y="868354"/>
                    </a:cubicBezTo>
                    <a:cubicBezTo>
                      <a:pt x="254032" y="849898"/>
                      <a:pt x="262338" y="834210"/>
                      <a:pt x="278025" y="822214"/>
                    </a:cubicBezTo>
                    <a:cubicBezTo>
                      <a:pt x="296481" y="808372"/>
                      <a:pt x="311246" y="790839"/>
                      <a:pt x="318628" y="768230"/>
                    </a:cubicBezTo>
                    <a:cubicBezTo>
                      <a:pt x="320935" y="760848"/>
                      <a:pt x="326472" y="754388"/>
                      <a:pt x="331086" y="747928"/>
                    </a:cubicBezTo>
                    <a:cubicBezTo>
                      <a:pt x="336623" y="740085"/>
                      <a:pt x="343083" y="733164"/>
                      <a:pt x="349080" y="725320"/>
                    </a:cubicBezTo>
                    <a:cubicBezTo>
                      <a:pt x="374919" y="691638"/>
                      <a:pt x="374919" y="687485"/>
                      <a:pt x="351849" y="653342"/>
                    </a:cubicBezTo>
                    <a:cubicBezTo>
                      <a:pt x="333393" y="625658"/>
                      <a:pt x="314937" y="598435"/>
                      <a:pt x="303402" y="567060"/>
                    </a:cubicBezTo>
                    <a:cubicBezTo>
                      <a:pt x="298326" y="552756"/>
                      <a:pt x="303864" y="544913"/>
                      <a:pt x="319551" y="546297"/>
                    </a:cubicBezTo>
                    <a:cubicBezTo>
                      <a:pt x="329241" y="547220"/>
                      <a:pt x="338930" y="550911"/>
                      <a:pt x="348619" y="553679"/>
                    </a:cubicBezTo>
                    <a:cubicBezTo>
                      <a:pt x="355540" y="555525"/>
                      <a:pt x="363846" y="558755"/>
                      <a:pt x="369382" y="553218"/>
                    </a:cubicBezTo>
                    <a:cubicBezTo>
                      <a:pt x="371689" y="550911"/>
                      <a:pt x="369843" y="543067"/>
                      <a:pt x="367998" y="537992"/>
                    </a:cubicBezTo>
                    <a:cubicBezTo>
                      <a:pt x="364768" y="530148"/>
                      <a:pt x="357847" y="525995"/>
                      <a:pt x="350004" y="527380"/>
                    </a:cubicBezTo>
                    <a:cubicBezTo>
                      <a:pt x="322320" y="531993"/>
                      <a:pt x="296019" y="525073"/>
                      <a:pt x="269259" y="520458"/>
                    </a:cubicBezTo>
                    <a:cubicBezTo>
                      <a:pt x="212506" y="510769"/>
                      <a:pt x="155754" y="500157"/>
                      <a:pt x="103155" y="475703"/>
                    </a:cubicBezTo>
                    <a:cubicBezTo>
                      <a:pt x="71318" y="460938"/>
                      <a:pt x="44557" y="440175"/>
                      <a:pt x="21948" y="412491"/>
                    </a:cubicBezTo>
                    <a:cubicBezTo>
                      <a:pt x="-1122" y="383884"/>
                      <a:pt x="-1122" y="351586"/>
                      <a:pt x="724" y="318366"/>
                    </a:cubicBezTo>
                    <a:cubicBezTo>
                      <a:pt x="3954" y="264382"/>
                      <a:pt x="22410" y="214551"/>
                      <a:pt x="45480" y="166104"/>
                    </a:cubicBezTo>
                    <a:cubicBezTo>
                      <a:pt x="48248" y="160106"/>
                      <a:pt x="48710" y="160567"/>
                      <a:pt x="65320" y="164258"/>
                    </a:cubicBezTo>
                    <a:cubicBezTo>
                      <a:pt x="64859" y="159183"/>
                      <a:pt x="55631" y="158721"/>
                      <a:pt x="58860" y="152262"/>
                    </a:cubicBezTo>
                    <a:cubicBezTo>
                      <a:pt x="75009" y="157337"/>
                      <a:pt x="82853" y="168411"/>
                      <a:pt x="83776" y="188712"/>
                    </a:cubicBezTo>
                    <a:cubicBezTo>
                      <a:pt x="85160" y="216396"/>
                      <a:pt x="76855" y="242696"/>
                      <a:pt x="72702" y="269457"/>
                    </a:cubicBezTo>
                    <a:cubicBezTo>
                      <a:pt x="69473" y="288375"/>
                      <a:pt x="65320" y="307292"/>
                      <a:pt x="70395" y="326671"/>
                    </a:cubicBezTo>
                    <a:cubicBezTo>
                      <a:pt x="73164" y="338667"/>
                      <a:pt x="79162" y="346511"/>
                      <a:pt x="90697" y="351125"/>
                    </a:cubicBezTo>
                    <a:cubicBezTo>
                      <a:pt x="134991" y="369581"/>
                      <a:pt x="182054" y="377886"/>
                      <a:pt x="229117" y="382500"/>
                    </a:cubicBezTo>
                    <a:cubicBezTo>
                      <a:pt x="305709" y="389882"/>
                      <a:pt x="382763" y="388498"/>
                      <a:pt x="458894" y="374195"/>
                    </a:cubicBezTo>
                    <a:cubicBezTo>
                      <a:pt x="470890" y="371888"/>
                      <a:pt x="479195" y="366351"/>
                      <a:pt x="487039" y="357585"/>
                    </a:cubicBezTo>
                    <a:cubicBezTo>
                      <a:pt x="536870" y="299448"/>
                      <a:pt x="601005" y="274533"/>
                      <a:pt x="676674" y="278685"/>
                    </a:cubicBezTo>
                    <a:cubicBezTo>
                      <a:pt x="712202" y="280531"/>
                      <a:pt x="746346" y="270841"/>
                      <a:pt x="780489" y="262998"/>
                    </a:cubicBezTo>
                    <a:cubicBezTo>
                      <a:pt x="799868" y="258845"/>
                      <a:pt x="818785" y="254692"/>
                      <a:pt x="838626" y="252385"/>
                    </a:cubicBezTo>
                    <a:cubicBezTo>
                      <a:pt x="855697" y="250540"/>
                      <a:pt x="871846" y="251463"/>
                      <a:pt x="886149" y="262075"/>
                    </a:cubicBezTo>
                    <a:cubicBezTo>
                      <a:pt x="894916" y="268534"/>
                      <a:pt x="905067" y="268996"/>
                      <a:pt x="915218" y="266227"/>
                    </a:cubicBezTo>
                    <a:cubicBezTo>
                      <a:pt x="924907" y="263920"/>
                      <a:pt x="934135" y="261613"/>
                      <a:pt x="943363" y="259306"/>
                    </a:cubicBezTo>
                    <a:cubicBezTo>
                      <a:pt x="965972" y="253308"/>
                      <a:pt x="984428" y="259306"/>
                      <a:pt x="996885" y="279608"/>
                    </a:cubicBezTo>
                    <a:cubicBezTo>
                      <a:pt x="1001038" y="286529"/>
                      <a:pt x="1005652" y="288375"/>
                      <a:pt x="1013496" y="288375"/>
                    </a:cubicBezTo>
                    <a:cubicBezTo>
                      <a:pt x="1033797" y="287913"/>
                      <a:pt x="1054099" y="288375"/>
                      <a:pt x="1075784" y="288375"/>
                    </a:cubicBezTo>
                    <a:cubicBezTo>
                      <a:pt x="1071632" y="279147"/>
                      <a:pt x="1063788" y="274533"/>
                      <a:pt x="1057328" y="269457"/>
                    </a:cubicBezTo>
                    <a:cubicBezTo>
                      <a:pt x="1014880" y="235775"/>
                      <a:pt x="966894" y="210860"/>
                      <a:pt x="922139" y="180869"/>
                    </a:cubicBezTo>
                    <a:cubicBezTo>
                      <a:pt x="869078" y="144879"/>
                      <a:pt x="822015" y="102892"/>
                      <a:pt x="775414" y="59521"/>
                    </a:cubicBezTo>
                    <a:cubicBezTo>
                      <a:pt x="761572" y="46601"/>
                      <a:pt x="750498" y="31837"/>
                      <a:pt x="750037" y="11535"/>
                    </a:cubicBezTo>
                    <a:cubicBezTo>
                      <a:pt x="750037" y="3230"/>
                      <a:pt x="751882" y="0"/>
                      <a:pt x="760649" y="0"/>
                    </a:cubicBezTo>
                    <a:close/>
                  </a:path>
                </a:pathLst>
              </a:custGeom>
              <a:grpFill/>
              <a:ln w="461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Up Arrow 7">
                <a:extLst>
                  <a:ext uri="{FF2B5EF4-FFF2-40B4-BE49-F238E27FC236}">
                    <a16:creationId xmlns:a16="http://schemas.microsoft.com/office/drawing/2014/main" id="{0C937FAC-C925-40BE-BAA6-361DE57A6ACE}"/>
                  </a:ext>
                </a:extLst>
              </p:cNvPr>
              <p:cNvSpPr/>
              <p:nvPr/>
            </p:nvSpPr>
            <p:spPr>
              <a:xfrm rot="10800000" flipV="1">
                <a:off x="4826586" y="1727004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694CC7B-CFA0-41D7-992B-5CF188F5A483}"/>
                </a:ext>
              </a:extLst>
            </p:cNvPr>
            <p:cNvGrpSpPr/>
            <p:nvPr/>
          </p:nvGrpSpPr>
          <p:grpSpPr>
            <a:xfrm flipH="1">
              <a:off x="654335" y="3123657"/>
              <a:ext cx="2503314" cy="3047413"/>
              <a:chOff x="5843802" y="2795035"/>
              <a:chExt cx="2503314" cy="3047413"/>
            </a:xfrm>
            <a:solidFill>
              <a:schemeClr val="accent4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F124E9BD-BA2F-4C30-9132-147F9E81DA8A}"/>
                  </a:ext>
                </a:extLst>
              </p:cNvPr>
              <p:cNvSpPr/>
              <p:nvPr/>
            </p:nvSpPr>
            <p:spPr>
              <a:xfrm rot="2082747" flipH="1">
                <a:off x="6613404" y="2795035"/>
                <a:ext cx="1733712" cy="1835947"/>
              </a:xfrm>
              <a:custGeom>
                <a:avLst/>
                <a:gdLst>
                  <a:gd name="connsiteX0" fmla="*/ 975077 w 1504382"/>
                  <a:gd name="connsiteY0" fmla="*/ 0 h 1640133"/>
                  <a:gd name="connsiteX1" fmla="*/ 910776 w 1504382"/>
                  <a:gd name="connsiteY1" fmla="*/ 0 h 1640133"/>
                  <a:gd name="connsiteX2" fmla="*/ 870129 w 1504382"/>
                  <a:gd name="connsiteY2" fmla="*/ 13549 h 1640133"/>
                  <a:gd name="connsiteX3" fmla="*/ 795723 w 1504382"/>
                  <a:gd name="connsiteY3" fmla="*/ 17683 h 1640133"/>
                  <a:gd name="connsiteX4" fmla="*/ 602132 w 1504382"/>
                  <a:gd name="connsiteY4" fmla="*/ 95073 h 1640133"/>
                  <a:gd name="connsiteX5" fmla="*/ 562174 w 1504382"/>
                  <a:gd name="connsiteY5" fmla="*/ 126076 h 1640133"/>
                  <a:gd name="connsiteX6" fmla="*/ 541505 w 1504382"/>
                  <a:gd name="connsiteY6" fmla="*/ 175450 h 1640133"/>
                  <a:gd name="connsiteX7" fmla="*/ 545409 w 1504382"/>
                  <a:gd name="connsiteY7" fmla="*/ 200481 h 1640133"/>
                  <a:gd name="connsiteX8" fmla="*/ 499250 w 1504382"/>
                  <a:gd name="connsiteY8" fmla="*/ 294866 h 1640133"/>
                  <a:gd name="connsiteX9" fmla="*/ 421860 w 1504382"/>
                  <a:gd name="connsiteY9" fmla="*/ 339417 h 1640133"/>
                  <a:gd name="connsiteX10" fmla="*/ 411755 w 1504382"/>
                  <a:gd name="connsiteY10" fmla="*/ 406244 h 1640133"/>
                  <a:gd name="connsiteX11" fmla="*/ 454010 w 1504382"/>
                  <a:gd name="connsiteY11" fmla="*/ 449877 h 1640133"/>
                  <a:gd name="connsiteX12" fmla="*/ 533468 w 1504382"/>
                  <a:gd name="connsiteY12" fmla="*/ 471693 h 1640133"/>
                  <a:gd name="connsiteX13" fmla="*/ 571359 w 1504382"/>
                  <a:gd name="connsiteY13" fmla="*/ 448499 h 1640133"/>
                  <a:gd name="connsiteX14" fmla="*/ 589272 w 1504382"/>
                  <a:gd name="connsiteY14" fmla="*/ 433802 h 1640133"/>
                  <a:gd name="connsiteX15" fmla="*/ 607643 w 1504382"/>
                  <a:gd name="connsiteY15" fmla="*/ 439772 h 1640133"/>
                  <a:gd name="connsiteX16" fmla="*/ 599606 w 1504382"/>
                  <a:gd name="connsiteY16" fmla="*/ 456307 h 1640133"/>
                  <a:gd name="connsiteX17" fmla="*/ 551839 w 1504382"/>
                  <a:gd name="connsiteY17" fmla="*/ 478812 h 1640133"/>
                  <a:gd name="connsiteX18" fmla="*/ 528875 w 1504382"/>
                  <a:gd name="connsiteY18" fmla="*/ 503155 h 1640133"/>
                  <a:gd name="connsiteX19" fmla="*/ 559188 w 1504382"/>
                  <a:gd name="connsiteY19" fmla="*/ 540128 h 1640133"/>
                  <a:gd name="connsiteX20" fmla="*/ 611548 w 1504382"/>
                  <a:gd name="connsiteY20" fmla="*/ 537142 h 1640133"/>
                  <a:gd name="connsiteX21" fmla="*/ 635201 w 1504382"/>
                  <a:gd name="connsiteY21" fmla="*/ 533468 h 1640133"/>
                  <a:gd name="connsiteX22" fmla="*/ 653113 w 1504382"/>
                  <a:gd name="connsiteY22" fmla="*/ 538061 h 1640133"/>
                  <a:gd name="connsiteX23" fmla="*/ 654262 w 1504382"/>
                  <a:gd name="connsiteY23" fmla="*/ 560336 h 1640133"/>
                  <a:gd name="connsiteX24" fmla="*/ 640942 w 1504382"/>
                  <a:gd name="connsiteY24" fmla="*/ 575493 h 1640133"/>
                  <a:gd name="connsiteX25" fmla="*/ 529104 w 1504382"/>
                  <a:gd name="connsiteY25" fmla="*/ 699272 h 1640133"/>
                  <a:gd name="connsiteX26" fmla="*/ 504303 w 1504382"/>
                  <a:gd name="connsiteY26" fmla="*/ 764032 h 1640133"/>
                  <a:gd name="connsiteX27" fmla="*/ 469626 w 1504382"/>
                  <a:gd name="connsiteY27" fmla="*/ 805139 h 1640133"/>
                  <a:gd name="connsiteX28" fmla="*/ 302674 w 1504382"/>
                  <a:gd name="connsiteY28" fmla="*/ 902739 h 1640133"/>
                  <a:gd name="connsiteX29" fmla="*/ 175220 w 1504382"/>
                  <a:gd name="connsiteY29" fmla="*/ 992301 h 1640133"/>
                  <a:gd name="connsiteX30" fmla="*/ 88414 w 1504382"/>
                  <a:gd name="connsiteY30" fmla="*/ 1090360 h 1640133"/>
                  <a:gd name="connsiteX31" fmla="*/ 5282 w 1504382"/>
                  <a:gd name="connsiteY31" fmla="*/ 1293137 h 1640133"/>
                  <a:gd name="connsiteX32" fmla="*/ 0 w 1504382"/>
                  <a:gd name="connsiteY32" fmla="*/ 1303012 h 1640133"/>
                  <a:gd name="connsiteX33" fmla="*/ 0 w 1504382"/>
                  <a:gd name="connsiteY33" fmla="*/ 1378795 h 1640133"/>
                  <a:gd name="connsiteX34" fmla="*/ 30313 w 1504382"/>
                  <a:gd name="connsiteY34" fmla="*/ 1362720 h 1640133"/>
                  <a:gd name="connsiteX35" fmla="*/ 30543 w 1504382"/>
                  <a:gd name="connsiteY35" fmla="*/ 1387751 h 1640133"/>
                  <a:gd name="connsiteX36" fmla="*/ 39729 w 1504382"/>
                  <a:gd name="connsiteY36" fmla="*/ 1427710 h 1640133"/>
                  <a:gd name="connsiteX37" fmla="*/ 52130 w 1504382"/>
                  <a:gd name="connsiteY37" fmla="*/ 1435977 h 1640133"/>
                  <a:gd name="connsiteX38" fmla="*/ 60626 w 1504382"/>
                  <a:gd name="connsiteY38" fmla="*/ 1425183 h 1640133"/>
                  <a:gd name="connsiteX39" fmla="*/ 64301 w 1504382"/>
                  <a:gd name="connsiteY39" fmla="*/ 1413931 h 1640133"/>
                  <a:gd name="connsiteX40" fmla="*/ 67975 w 1504382"/>
                  <a:gd name="connsiteY40" fmla="*/ 1430925 h 1640133"/>
                  <a:gd name="connsiteX41" fmla="*/ 76013 w 1504382"/>
                  <a:gd name="connsiteY41" fmla="*/ 1441029 h 1640133"/>
                  <a:gd name="connsiteX42" fmla="*/ 88414 w 1504382"/>
                  <a:gd name="connsiteY42" fmla="*/ 1431614 h 1640133"/>
                  <a:gd name="connsiteX43" fmla="*/ 94384 w 1504382"/>
                  <a:gd name="connsiteY43" fmla="*/ 1408419 h 1640133"/>
                  <a:gd name="connsiteX44" fmla="*/ 99896 w 1504382"/>
                  <a:gd name="connsiteY44" fmla="*/ 1398085 h 1640133"/>
                  <a:gd name="connsiteX45" fmla="*/ 108393 w 1504382"/>
                  <a:gd name="connsiteY45" fmla="*/ 1410946 h 1640133"/>
                  <a:gd name="connsiteX46" fmla="*/ 126305 w 1504382"/>
                  <a:gd name="connsiteY46" fmla="*/ 1413012 h 1640133"/>
                  <a:gd name="connsiteX47" fmla="*/ 135721 w 1504382"/>
                  <a:gd name="connsiteY47" fmla="*/ 1392344 h 1640133"/>
                  <a:gd name="connsiteX48" fmla="*/ 158226 w 1504382"/>
                  <a:gd name="connsiteY48" fmla="*/ 1370069 h 1640133"/>
                  <a:gd name="connsiteX49" fmla="*/ 202318 w 1504382"/>
                  <a:gd name="connsiteY49" fmla="*/ 1329192 h 1640133"/>
                  <a:gd name="connsiteX50" fmla="*/ 213341 w 1504382"/>
                  <a:gd name="connsiteY50" fmla="*/ 1287166 h 1640133"/>
                  <a:gd name="connsiteX51" fmla="*/ 217475 w 1504382"/>
                  <a:gd name="connsiteY51" fmla="*/ 1270402 h 1640133"/>
                  <a:gd name="connsiteX52" fmla="*/ 244343 w 1504382"/>
                  <a:gd name="connsiteY52" fmla="*/ 1249964 h 1640133"/>
                  <a:gd name="connsiteX53" fmla="*/ 338269 w 1504382"/>
                  <a:gd name="connsiteY53" fmla="*/ 1253408 h 1640133"/>
                  <a:gd name="connsiteX54" fmla="*/ 531401 w 1504382"/>
                  <a:gd name="connsiteY54" fmla="*/ 1270862 h 1640133"/>
                  <a:gd name="connsiteX55" fmla="*/ 543572 w 1504382"/>
                  <a:gd name="connsiteY55" fmla="*/ 1273847 h 1640133"/>
                  <a:gd name="connsiteX56" fmla="*/ 547017 w 1504382"/>
                  <a:gd name="connsiteY56" fmla="*/ 1295204 h 1640133"/>
                  <a:gd name="connsiteX57" fmla="*/ 401651 w 1504382"/>
                  <a:gd name="connsiteY57" fmla="*/ 1398775 h 1640133"/>
                  <a:gd name="connsiteX58" fmla="*/ 375931 w 1504382"/>
                  <a:gd name="connsiteY58" fmla="*/ 1415998 h 1640133"/>
                  <a:gd name="connsiteX59" fmla="*/ 351358 w 1504382"/>
                  <a:gd name="connsiteY59" fmla="*/ 1432762 h 1640133"/>
                  <a:gd name="connsiteX60" fmla="*/ 329083 w 1504382"/>
                  <a:gd name="connsiteY60" fmla="*/ 1468357 h 1640133"/>
                  <a:gd name="connsiteX61" fmla="*/ 324720 w 1504382"/>
                  <a:gd name="connsiteY61" fmla="*/ 1541614 h 1640133"/>
                  <a:gd name="connsiteX62" fmla="*/ 340565 w 1504382"/>
                  <a:gd name="connsiteY62" fmla="*/ 1564579 h 1640133"/>
                  <a:gd name="connsiteX63" fmla="*/ 372256 w 1504382"/>
                  <a:gd name="connsiteY63" fmla="*/ 1563890 h 1640133"/>
                  <a:gd name="connsiteX64" fmla="*/ 396599 w 1504382"/>
                  <a:gd name="connsiteY64" fmla="*/ 1557689 h 1640133"/>
                  <a:gd name="connsiteX65" fmla="*/ 396369 w 1504382"/>
                  <a:gd name="connsiteY65" fmla="*/ 1559756 h 1640133"/>
                  <a:gd name="connsiteX66" fmla="*/ 413133 w 1504382"/>
                  <a:gd name="connsiteY66" fmla="*/ 1592825 h 1640133"/>
                  <a:gd name="connsiteX67" fmla="*/ 519919 w 1504382"/>
                  <a:gd name="connsiteY67" fmla="*/ 1582491 h 1640133"/>
                  <a:gd name="connsiteX68" fmla="*/ 544261 w 1504382"/>
                  <a:gd name="connsiteY68" fmla="*/ 1577669 h 1640133"/>
                  <a:gd name="connsiteX69" fmla="*/ 517852 w 1504382"/>
                  <a:gd name="connsiteY69" fmla="*/ 1608211 h 1640133"/>
                  <a:gd name="connsiteX70" fmla="*/ 511192 w 1504382"/>
                  <a:gd name="connsiteY70" fmla="*/ 1617397 h 1640133"/>
                  <a:gd name="connsiteX71" fmla="*/ 512111 w 1504382"/>
                  <a:gd name="connsiteY71" fmla="*/ 1628880 h 1640133"/>
                  <a:gd name="connsiteX72" fmla="*/ 521067 w 1504382"/>
                  <a:gd name="connsiteY72" fmla="*/ 1629569 h 1640133"/>
                  <a:gd name="connsiteX73" fmla="*/ 531401 w 1504382"/>
                  <a:gd name="connsiteY73" fmla="*/ 1627732 h 1640133"/>
                  <a:gd name="connsiteX74" fmla="*/ 533698 w 1504382"/>
                  <a:gd name="connsiteY74" fmla="*/ 1631636 h 1640133"/>
                  <a:gd name="connsiteX75" fmla="*/ 523109 w 1504382"/>
                  <a:gd name="connsiteY75" fmla="*/ 1640133 h 1640133"/>
                  <a:gd name="connsiteX76" fmla="*/ 1503385 w 1504382"/>
                  <a:gd name="connsiteY76" fmla="*/ 1569052 h 1640133"/>
                  <a:gd name="connsiteX77" fmla="*/ 1504382 w 1504382"/>
                  <a:gd name="connsiteY77" fmla="*/ 1556426 h 1640133"/>
                  <a:gd name="connsiteX78" fmla="*/ 1497751 w 1504382"/>
                  <a:gd name="connsiteY78" fmla="*/ 1472491 h 1640133"/>
                  <a:gd name="connsiteX79" fmla="*/ 1444244 w 1504382"/>
                  <a:gd name="connsiteY79" fmla="*/ 1240319 h 1640133"/>
                  <a:gd name="connsiteX80" fmla="*/ 1420131 w 1504382"/>
                  <a:gd name="connsiteY80" fmla="*/ 950046 h 1640133"/>
                  <a:gd name="connsiteX81" fmla="*/ 1393492 w 1504382"/>
                  <a:gd name="connsiteY81" fmla="*/ 736934 h 1640133"/>
                  <a:gd name="connsiteX82" fmla="*/ 1295893 w 1504382"/>
                  <a:gd name="connsiteY82" fmla="*/ 546328 h 1640133"/>
                  <a:gd name="connsiteX83" fmla="*/ 1242385 w 1504382"/>
                  <a:gd name="connsiteY83" fmla="*/ 456766 h 1640133"/>
                  <a:gd name="connsiteX84" fmla="*/ 1221717 w 1504382"/>
                  <a:gd name="connsiteY84" fmla="*/ 386035 h 1640133"/>
                  <a:gd name="connsiteX85" fmla="*/ 1066246 w 1504382"/>
                  <a:gd name="connsiteY85" fmla="*/ 122401 h 1640133"/>
                  <a:gd name="connsiteX86" fmla="*/ 1046727 w 1504382"/>
                  <a:gd name="connsiteY86" fmla="*/ 108393 h 1640133"/>
                  <a:gd name="connsiteX87" fmla="*/ 1018021 w 1504382"/>
                  <a:gd name="connsiteY87" fmla="*/ 53967 h 1640133"/>
                  <a:gd name="connsiteX88" fmla="*/ 994367 w 1504382"/>
                  <a:gd name="connsiteY88" fmla="*/ 11712 h 1640133"/>
                  <a:gd name="connsiteX89" fmla="*/ 975077 w 1504382"/>
                  <a:gd name="connsiteY89" fmla="*/ 0 h 1640133"/>
                  <a:gd name="connsiteX0" fmla="*/ 975077 w 1504382"/>
                  <a:gd name="connsiteY0" fmla="*/ 0 h 1631636"/>
                  <a:gd name="connsiteX1" fmla="*/ 910776 w 1504382"/>
                  <a:gd name="connsiteY1" fmla="*/ 0 h 1631636"/>
                  <a:gd name="connsiteX2" fmla="*/ 870129 w 1504382"/>
                  <a:gd name="connsiteY2" fmla="*/ 13549 h 1631636"/>
                  <a:gd name="connsiteX3" fmla="*/ 795723 w 1504382"/>
                  <a:gd name="connsiteY3" fmla="*/ 17683 h 1631636"/>
                  <a:gd name="connsiteX4" fmla="*/ 602132 w 1504382"/>
                  <a:gd name="connsiteY4" fmla="*/ 95073 h 1631636"/>
                  <a:gd name="connsiteX5" fmla="*/ 562174 w 1504382"/>
                  <a:gd name="connsiteY5" fmla="*/ 126076 h 1631636"/>
                  <a:gd name="connsiteX6" fmla="*/ 541505 w 1504382"/>
                  <a:gd name="connsiteY6" fmla="*/ 175450 h 1631636"/>
                  <a:gd name="connsiteX7" fmla="*/ 545409 w 1504382"/>
                  <a:gd name="connsiteY7" fmla="*/ 200481 h 1631636"/>
                  <a:gd name="connsiteX8" fmla="*/ 499250 w 1504382"/>
                  <a:gd name="connsiteY8" fmla="*/ 294866 h 1631636"/>
                  <a:gd name="connsiteX9" fmla="*/ 421860 w 1504382"/>
                  <a:gd name="connsiteY9" fmla="*/ 339417 h 1631636"/>
                  <a:gd name="connsiteX10" fmla="*/ 411755 w 1504382"/>
                  <a:gd name="connsiteY10" fmla="*/ 406244 h 1631636"/>
                  <a:gd name="connsiteX11" fmla="*/ 454010 w 1504382"/>
                  <a:gd name="connsiteY11" fmla="*/ 449877 h 1631636"/>
                  <a:gd name="connsiteX12" fmla="*/ 533468 w 1504382"/>
                  <a:gd name="connsiteY12" fmla="*/ 471693 h 1631636"/>
                  <a:gd name="connsiteX13" fmla="*/ 571359 w 1504382"/>
                  <a:gd name="connsiteY13" fmla="*/ 448499 h 1631636"/>
                  <a:gd name="connsiteX14" fmla="*/ 589272 w 1504382"/>
                  <a:gd name="connsiteY14" fmla="*/ 433802 h 1631636"/>
                  <a:gd name="connsiteX15" fmla="*/ 607643 w 1504382"/>
                  <a:gd name="connsiteY15" fmla="*/ 439772 h 1631636"/>
                  <a:gd name="connsiteX16" fmla="*/ 599606 w 1504382"/>
                  <a:gd name="connsiteY16" fmla="*/ 456307 h 1631636"/>
                  <a:gd name="connsiteX17" fmla="*/ 551839 w 1504382"/>
                  <a:gd name="connsiteY17" fmla="*/ 478812 h 1631636"/>
                  <a:gd name="connsiteX18" fmla="*/ 528875 w 1504382"/>
                  <a:gd name="connsiteY18" fmla="*/ 503155 h 1631636"/>
                  <a:gd name="connsiteX19" fmla="*/ 559188 w 1504382"/>
                  <a:gd name="connsiteY19" fmla="*/ 540128 h 1631636"/>
                  <a:gd name="connsiteX20" fmla="*/ 611548 w 1504382"/>
                  <a:gd name="connsiteY20" fmla="*/ 537142 h 1631636"/>
                  <a:gd name="connsiteX21" fmla="*/ 635201 w 1504382"/>
                  <a:gd name="connsiteY21" fmla="*/ 533468 h 1631636"/>
                  <a:gd name="connsiteX22" fmla="*/ 653113 w 1504382"/>
                  <a:gd name="connsiteY22" fmla="*/ 538061 h 1631636"/>
                  <a:gd name="connsiteX23" fmla="*/ 654262 w 1504382"/>
                  <a:gd name="connsiteY23" fmla="*/ 560336 h 1631636"/>
                  <a:gd name="connsiteX24" fmla="*/ 640942 w 1504382"/>
                  <a:gd name="connsiteY24" fmla="*/ 575493 h 1631636"/>
                  <a:gd name="connsiteX25" fmla="*/ 529104 w 1504382"/>
                  <a:gd name="connsiteY25" fmla="*/ 699272 h 1631636"/>
                  <a:gd name="connsiteX26" fmla="*/ 504303 w 1504382"/>
                  <a:gd name="connsiteY26" fmla="*/ 764032 h 1631636"/>
                  <a:gd name="connsiteX27" fmla="*/ 469626 w 1504382"/>
                  <a:gd name="connsiteY27" fmla="*/ 805139 h 1631636"/>
                  <a:gd name="connsiteX28" fmla="*/ 302674 w 1504382"/>
                  <a:gd name="connsiteY28" fmla="*/ 902739 h 1631636"/>
                  <a:gd name="connsiteX29" fmla="*/ 175220 w 1504382"/>
                  <a:gd name="connsiteY29" fmla="*/ 992301 h 1631636"/>
                  <a:gd name="connsiteX30" fmla="*/ 88414 w 1504382"/>
                  <a:gd name="connsiteY30" fmla="*/ 1090360 h 1631636"/>
                  <a:gd name="connsiteX31" fmla="*/ 5282 w 1504382"/>
                  <a:gd name="connsiteY31" fmla="*/ 1293137 h 1631636"/>
                  <a:gd name="connsiteX32" fmla="*/ 0 w 1504382"/>
                  <a:gd name="connsiteY32" fmla="*/ 1303012 h 1631636"/>
                  <a:gd name="connsiteX33" fmla="*/ 0 w 1504382"/>
                  <a:gd name="connsiteY33" fmla="*/ 1378795 h 1631636"/>
                  <a:gd name="connsiteX34" fmla="*/ 30313 w 1504382"/>
                  <a:gd name="connsiteY34" fmla="*/ 1362720 h 1631636"/>
                  <a:gd name="connsiteX35" fmla="*/ 30543 w 1504382"/>
                  <a:gd name="connsiteY35" fmla="*/ 1387751 h 1631636"/>
                  <a:gd name="connsiteX36" fmla="*/ 39729 w 1504382"/>
                  <a:gd name="connsiteY36" fmla="*/ 1427710 h 1631636"/>
                  <a:gd name="connsiteX37" fmla="*/ 52130 w 1504382"/>
                  <a:gd name="connsiteY37" fmla="*/ 1435977 h 1631636"/>
                  <a:gd name="connsiteX38" fmla="*/ 60626 w 1504382"/>
                  <a:gd name="connsiteY38" fmla="*/ 1425183 h 1631636"/>
                  <a:gd name="connsiteX39" fmla="*/ 64301 w 1504382"/>
                  <a:gd name="connsiteY39" fmla="*/ 1413931 h 1631636"/>
                  <a:gd name="connsiteX40" fmla="*/ 67975 w 1504382"/>
                  <a:gd name="connsiteY40" fmla="*/ 1430925 h 1631636"/>
                  <a:gd name="connsiteX41" fmla="*/ 76013 w 1504382"/>
                  <a:gd name="connsiteY41" fmla="*/ 1441029 h 1631636"/>
                  <a:gd name="connsiteX42" fmla="*/ 88414 w 1504382"/>
                  <a:gd name="connsiteY42" fmla="*/ 1431614 h 1631636"/>
                  <a:gd name="connsiteX43" fmla="*/ 94384 w 1504382"/>
                  <a:gd name="connsiteY43" fmla="*/ 1408419 h 1631636"/>
                  <a:gd name="connsiteX44" fmla="*/ 99896 w 1504382"/>
                  <a:gd name="connsiteY44" fmla="*/ 1398085 h 1631636"/>
                  <a:gd name="connsiteX45" fmla="*/ 108393 w 1504382"/>
                  <a:gd name="connsiteY45" fmla="*/ 1410946 h 1631636"/>
                  <a:gd name="connsiteX46" fmla="*/ 126305 w 1504382"/>
                  <a:gd name="connsiteY46" fmla="*/ 1413012 h 1631636"/>
                  <a:gd name="connsiteX47" fmla="*/ 135721 w 1504382"/>
                  <a:gd name="connsiteY47" fmla="*/ 1392344 h 1631636"/>
                  <a:gd name="connsiteX48" fmla="*/ 158226 w 1504382"/>
                  <a:gd name="connsiteY48" fmla="*/ 1370069 h 1631636"/>
                  <a:gd name="connsiteX49" fmla="*/ 202318 w 1504382"/>
                  <a:gd name="connsiteY49" fmla="*/ 1329192 h 1631636"/>
                  <a:gd name="connsiteX50" fmla="*/ 213341 w 1504382"/>
                  <a:gd name="connsiteY50" fmla="*/ 1287166 h 1631636"/>
                  <a:gd name="connsiteX51" fmla="*/ 217475 w 1504382"/>
                  <a:gd name="connsiteY51" fmla="*/ 1270402 h 1631636"/>
                  <a:gd name="connsiteX52" fmla="*/ 244343 w 1504382"/>
                  <a:gd name="connsiteY52" fmla="*/ 1249964 h 1631636"/>
                  <a:gd name="connsiteX53" fmla="*/ 338269 w 1504382"/>
                  <a:gd name="connsiteY53" fmla="*/ 1253408 h 1631636"/>
                  <a:gd name="connsiteX54" fmla="*/ 531401 w 1504382"/>
                  <a:gd name="connsiteY54" fmla="*/ 1270862 h 1631636"/>
                  <a:gd name="connsiteX55" fmla="*/ 543572 w 1504382"/>
                  <a:gd name="connsiteY55" fmla="*/ 1273847 h 1631636"/>
                  <a:gd name="connsiteX56" fmla="*/ 547017 w 1504382"/>
                  <a:gd name="connsiteY56" fmla="*/ 1295204 h 1631636"/>
                  <a:gd name="connsiteX57" fmla="*/ 401651 w 1504382"/>
                  <a:gd name="connsiteY57" fmla="*/ 1398775 h 1631636"/>
                  <a:gd name="connsiteX58" fmla="*/ 375931 w 1504382"/>
                  <a:gd name="connsiteY58" fmla="*/ 1415998 h 1631636"/>
                  <a:gd name="connsiteX59" fmla="*/ 351358 w 1504382"/>
                  <a:gd name="connsiteY59" fmla="*/ 1432762 h 1631636"/>
                  <a:gd name="connsiteX60" fmla="*/ 329083 w 1504382"/>
                  <a:gd name="connsiteY60" fmla="*/ 1468357 h 1631636"/>
                  <a:gd name="connsiteX61" fmla="*/ 324720 w 1504382"/>
                  <a:gd name="connsiteY61" fmla="*/ 1541614 h 1631636"/>
                  <a:gd name="connsiteX62" fmla="*/ 340565 w 1504382"/>
                  <a:gd name="connsiteY62" fmla="*/ 1564579 h 1631636"/>
                  <a:gd name="connsiteX63" fmla="*/ 372256 w 1504382"/>
                  <a:gd name="connsiteY63" fmla="*/ 1563890 h 1631636"/>
                  <a:gd name="connsiteX64" fmla="*/ 396599 w 1504382"/>
                  <a:gd name="connsiteY64" fmla="*/ 1557689 h 1631636"/>
                  <a:gd name="connsiteX65" fmla="*/ 396369 w 1504382"/>
                  <a:gd name="connsiteY65" fmla="*/ 1559756 h 1631636"/>
                  <a:gd name="connsiteX66" fmla="*/ 413133 w 1504382"/>
                  <a:gd name="connsiteY66" fmla="*/ 1592825 h 1631636"/>
                  <a:gd name="connsiteX67" fmla="*/ 519919 w 1504382"/>
                  <a:gd name="connsiteY67" fmla="*/ 1582491 h 1631636"/>
                  <a:gd name="connsiteX68" fmla="*/ 544261 w 1504382"/>
                  <a:gd name="connsiteY68" fmla="*/ 1577669 h 1631636"/>
                  <a:gd name="connsiteX69" fmla="*/ 517852 w 1504382"/>
                  <a:gd name="connsiteY69" fmla="*/ 1608211 h 1631636"/>
                  <a:gd name="connsiteX70" fmla="*/ 511192 w 1504382"/>
                  <a:gd name="connsiteY70" fmla="*/ 1617397 h 1631636"/>
                  <a:gd name="connsiteX71" fmla="*/ 512111 w 1504382"/>
                  <a:gd name="connsiteY71" fmla="*/ 1628880 h 1631636"/>
                  <a:gd name="connsiteX72" fmla="*/ 521067 w 1504382"/>
                  <a:gd name="connsiteY72" fmla="*/ 1629569 h 1631636"/>
                  <a:gd name="connsiteX73" fmla="*/ 531401 w 1504382"/>
                  <a:gd name="connsiteY73" fmla="*/ 1627732 h 1631636"/>
                  <a:gd name="connsiteX74" fmla="*/ 533698 w 1504382"/>
                  <a:gd name="connsiteY74" fmla="*/ 1631636 h 1631636"/>
                  <a:gd name="connsiteX75" fmla="*/ 1503385 w 1504382"/>
                  <a:gd name="connsiteY75" fmla="*/ 1569052 h 1631636"/>
                  <a:gd name="connsiteX76" fmla="*/ 1504382 w 1504382"/>
                  <a:gd name="connsiteY76" fmla="*/ 1556426 h 1631636"/>
                  <a:gd name="connsiteX77" fmla="*/ 1497751 w 1504382"/>
                  <a:gd name="connsiteY77" fmla="*/ 1472491 h 1631636"/>
                  <a:gd name="connsiteX78" fmla="*/ 1444244 w 1504382"/>
                  <a:gd name="connsiteY78" fmla="*/ 1240319 h 1631636"/>
                  <a:gd name="connsiteX79" fmla="*/ 1420131 w 1504382"/>
                  <a:gd name="connsiteY79" fmla="*/ 950046 h 1631636"/>
                  <a:gd name="connsiteX80" fmla="*/ 1393492 w 1504382"/>
                  <a:gd name="connsiteY80" fmla="*/ 736934 h 1631636"/>
                  <a:gd name="connsiteX81" fmla="*/ 1295893 w 1504382"/>
                  <a:gd name="connsiteY81" fmla="*/ 546328 h 1631636"/>
                  <a:gd name="connsiteX82" fmla="*/ 1242385 w 1504382"/>
                  <a:gd name="connsiteY82" fmla="*/ 456766 h 1631636"/>
                  <a:gd name="connsiteX83" fmla="*/ 1221717 w 1504382"/>
                  <a:gd name="connsiteY83" fmla="*/ 386035 h 1631636"/>
                  <a:gd name="connsiteX84" fmla="*/ 1066246 w 1504382"/>
                  <a:gd name="connsiteY84" fmla="*/ 122401 h 1631636"/>
                  <a:gd name="connsiteX85" fmla="*/ 1046727 w 1504382"/>
                  <a:gd name="connsiteY85" fmla="*/ 108393 h 1631636"/>
                  <a:gd name="connsiteX86" fmla="*/ 1018021 w 1504382"/>
                  <a:gd name="connsiteY86" fmla="*/ 53967 h 1631636"/>
                  <a:gd name="connsiteX87" fmla="*/ 994367 w 1504382"/>
                  <a:gd name="connsiteY87" fmla="*/ 11712 h 1631636"/>
                  <a:gd name="connsiteX88" fmla="*/ 975077 w 1504382"/>
                  <a:gd name="connsiteY88" fmla="*/ 0 h 1631636"/>
                  <a:gd name="connsiteX0" fmla="*/ 975077 w 1504382"/>
                  <a:gd name="connsiteY0" fmla="*/ 0 h 1629830"/>
                  <a:gd name="connsiteX1" fmla="*/ 910776 w 1504382"/>
                  <a:gd name="connsiteY1" fmla="*/ 0 h 1629830"/>
                  <a:gd name="connsiteX2" fmla="*/ 870129 w 1504382"/>
                  <a:gd name="connsiteY2" fmla="*/ 13549 h 1629830"/>
                  <a:gd name="connsiteX3" fmla="*/ 795723 w 1504382"/>
                  <a:gd name="connsiteY3" fmla="*/ 17683 h 1629830"/>
                  <a:gd name="connsiteX4" fmla="*/ 602132 w 1504382"/>
                  <a:gd name="connsiteY4" fmla="*/ 95073 h 1629830"/>
                  <a:gd name="connsiteX5" fmla="*/ 562174 w 1504382"/>
                  <a:gd name="connsiteY5" fmla="*/ 126076 h 1629830"/>
                  <a:gd name="connsiteX6" fmla="*/ 541505 w 1504382"/>
                  <a:gd name="connsiteY6" fmla="*/ 175450 h 1629830"/>
                  <a:gd name="connsiteX7" fmla="*/ 545409 w 1504382"/>
                  <a:gd name="connsiteY7" fmla="*/ 200481 h 1629830"/>
                  <a:gd name="connsiteX8" fmla="*/ 499250 w 1504382"/>
                  <a:gd name="connsiteY8" fmla="*/ 294866 h 1629830"/>
                  <a:gd name="connsiteX9" fmla="*/ 421860 w 1504382"/>
                  <a:gd name="connsiteY9" fmla="*/ 339417 h 1629830"/>
                  <a:gd name="connsiteX10" fmla="*/ 411755 w 1504382"/>
                  <a:gd name="connsiteY10" fmla="*/ 406244 h 1629830"/>
                  <a:gd name="connsiteX11" fmla="*/ 454010 w 1504382"/>
                  <a:gd name="connsiteY11" fmla="*/ 449877 h 1629830"/>
                  <a:gd name="connsiteX12" fmla="*/ 533468 w 1504382"/>
                  <a:gd name="connsiteY12" fmla="*/ 471693 h 1629830"/>
                  <a:gd name="connsiteX13" fmla="*/ 571359 w 1504382"/>
                  <a:gd name="connsiteY13" fmla="*/ 448499 h 1629830"/>
                  <a:gd name="connsiteX14" fmla="*/ 589272 w 1504382"/>
                  <a:gd name="connsiteY14" fmla="*/ 433802 h 1629830"/>
                  <a:gd name="connsiteX15" fmla="*/ 607643 w 1504382"/>
                  <a:gd name="connsiteY15" fmla="*/ 439772 h 1629830"/>
                  <a:gd name="connsiteX16" fmla="*/ 599606 w 1504382"/>
                  <a:gd name="connsiteY16" fmla="*/ 456307 h 1629830"/>
                  <a:gd name="connsiteX17" fmla="*/ 551839 w 1504382"/>
                  <a:gd name="connsiteY17" fmla="*/ 478812 h 1629830"/>
                  <a:gd name="connsiteX18" fmla="*/ 528875 w 1504382"/>
                  <a:gd name="connsiteY18" fmla="*/ 503155 h 1629830"/>
                  <a:gd name="connsiteX19" fmla="*/ 559188 w 1504382"/>
                  <a:gd name="connsiteY19" fmla="*/ 540128 h 1629830"/>
                  <a:gd name="connsiteX20" fmla="*/ 611548 w 1504382"/>
                  <a:gd name="connsiteY20" fmla="*/ 537142 h 1629830"/>
                  <a:gd name="connsiteX21" fmla="*/ 635201 w 1504382"/>
                  <a:gd name="connsiteY21" fmla="*/ 533468 h 1629830"/>
                  <a:gd name="connsiteX22" fmla="*/ 653113 w 1504382"/>
                  <a:gd name="connsiteY22" fmla="*/ 538061 h 1629830"/>
                  <a:gd name="connsiteX23" fmla="*/ 654262 w 1504382"/>
                  <a:gd name="connsiteY23" fmla="*/ 560336 h 1629830"/>
                  <a:gd name="connsiteX24" fmla="*/ 640942 w 1504382"/>
                  <a:gd name="connsiteY24" fmla="*/ 575493 h 1629830"/>
                  <a:gd name="connsiteX25" fmla="*/ 529104 w 1504382"/>
                  <a:gd name="connsiteY25" fmla="*/ 699272 h 1629830"/>
                  <a:gd name="connsiteX26" fmla="*/ 504303 w 1504382"/>
                  <a:gd name="connsiteY26" fmla="*/ 764032 h 1629830"/>
                  <a:gd name="connsiteX27" fmla="*/ 469626 w 1504382"/>
                  <a:gd name="connsiteY27" fmla="*/ 805139 h 1629830"/>
                  <a:gd name="connsiteX28" fmla="*/ 302674 w 1504382"/>
                  <a:gd name="connsiteY28" fmla="*/ 902739 h 1629830"/>
                  <a:gd name="connsiteX29" fmla="*/ 175220 w 1504382"/>
                  <a:gd name="connsiteY29" fmla="*/ 992301 h 1629830"/>
                  <a:gd name="connsiteX30" fmla="*/ 88414 w 1504382"/>
                  <a:gd name="connsiteY30" fmla="*/ 1090360 h 1629830"/>
                  <a:gd name="connsiteX31" fmla="*/ 5282 w 1504382"/>
                  <a:gd name="connsiteY31" fmla="*/ 1293137 h 1629830"/>
                  <a:gd name="connsiteX32" fmla="*/ 0 w 1504382"/>
                  <a:gd name="connsiteY32" fmla="*/ 1303012 h 1629830"/>
                  <a:gd name="connsiteX33" fmla="*/ 0 w 1504382"/>
                  <a:gd name="connsiteY33" fmla="*/ 1378795 h 1629830"/>
                  <a:gd name="connsiteX34" fmla="*/ 30313 w 1504382"/>
                  <a:gd name="connsiteY34" fmla="*/ 1362720 h 1629830"/>
                  <a:gd name="connsiteX35" fmla="*/ 30543 w 1504382"/>
                  <a:gd name="connsiteY35" fmla="*/ 1387751 h 1629830"/>
                  <a:gd name="connsiteX36" fmla="*/ 39729 w 1504382"/>
                  <a:gd name="connsiteY36" fmla="*/ 1427710 h 1629830"/>
                  <a:gd name="connsiteX37" fmla="*/ 52130 w 1504382"/>
                  <a:gd name="connsiteY37" fmla="*/ 1435977 h 1629830"/>
                  <a:gd name="connsiteX38" fmla="*/ 60626 w 1504382"/>
                  <a:gd name="connsiteY38" fmla="*/ 1425183 h 1629830"/>
                  <a:gd name="connsiteX39" fmla="*/ 64301 w 1504382"/>
                  <a:gd name="connsiteY39" fmla="*/ 1413931 h 1629830"/>
                  <a:gd name="connsiteX40" fmla="*/ 67975 w 1504382"/>
                  <a:gd name="connsiteY40" fmla="*/ 1430925 h 1629830"/>
                  <a:gd name="connsiteX41" fmla="*/ 76013 w 1504382"/>
                  <a:gd name="connsiteY41" fmla="*/ 1441029 h 1629830"/>
                  <a:gd name="connsiteX42" fmla="*/ 88414 w 1504382"/>
                  <a:gd name="connsiteY42" fmla="*/ 1431614 h 1629830"/>
                  <a:gd name="connsiteX43" fmla="*/ 94384 w 1504382"/>
                  <a:gd name="connsiteY43" fmla="*/ 1408419 h 1629830"/>
                  <a:gd name="connsiteX44" fmla="*/ 99896 w 1504382"/>
                  <a:gd name="connsiteY44" fmla="*/ 1398085 h 1629830"/>
                  <a:gd name="connsiteX45" fmla="*/ 108393 w 1504382"/>
                  <a:gd name="connsiteY45" fmla="*/ 1410946 h 1629830"/>
                  <a:gd name="connsiteX46" fmla="*/ 126305 w 1504382"/>
                  <a:gd name="connsiteY46" fmla="*/ 1413012 h 1629830"/>
                  <a:gd name="connsiteX47" fmla="*/ 135721 w 1504382"/>
                  <a:gd name="connsiteY47" fmla="*/ 1392344 h 1629830"/>
                  <a:gd name="connsiteX48" fmla="*/ 158226 w 1504382"/>
                  <a:gd name="connsiteY48" fmla="*/ 1370069 h 1629830"/>
                  <a:gd name="connsiteX49" fmla="*/ 202318 w 1504382"/>
                  <a:gd name="connsiteY49" fmla="*/ 1329192 h 1629830"/>
                  <a:gd name="connsiteX50" fmla="*/ 213341 w 1504382"/>
                  <a:gd name="connsiteY50" fmla="*/ 1287166 h 1629830"/>
                  <a:gd name="connsiteX51" fmla="*/ 217475 w 1504382"/>
                  <a:gd name="connsiteY51" fmla="*/ 1270402 h 1629830"/>
                  <a:gd name="connsiteX52" fmla="*/ 244343 w 1504382"/>
                  <a:gd name="connsiteY52" fmla="*/ 1249964 h 1629830"/>
                  <a:gd name="connsiteX53" fmla="*/ 338269 w 1504382"/>
                  <a:gd name="connsiteY53" fmla="*/ 1253408 h 1629830"/>
                  <a:gd name="connsiteX54" fmla="*/ 531401 w 1504382"/>
                  <a:gd name="connsiteY54" fmla="*/ 1270862 h 1629830"/>
                  <a:gd name="connsiteX55" fmla="*/ 543572 w 1504382"/>
                  <a:gd name="connsiteY55" fmla="*/ 1273847 h 1629830"/>
                  <a:gd name="connsiteX56" fmla="*/ 547017 w 1504382"/>
                  <a:gd name="connsiteY56" fmla="*/ 1295204 h 1629830"/>
                  <a:gd name="connsiteX57" fmla="*/ 401651 w 1504382"/>
                  <a:gd name="connsiteY57" fmla="*/ 1398775 h 1629830"/>
                  <a:gd name="connsiteX58" fmla="*/ 375931 w 1504382"/>
                  <a:gd name="connsiteY58" fmla="*/ 1415998 h 1629830"/>
                  <a:gd name="connsiteX59" fmla="*/ 351358 w 1504382"/>
                  <a:gd name="connsiteY59" fmla="*/ 1432762 h 1629830"/>
                  <a:gd name="connsiteX60" fmla="*/ 329083 w 1504382"/>
                  <a:gd name="connsiteY60" fmla="*/ 1468357 h 1629830"/>
                  <a:gd name="connsiteX61" fmla="*/ 324720 w 1504382"/>
                  <a:gd name="connsiteY61" fmla="*/ 1541614 h 1629830"/>
                  <a:gd name="connsiteX62" fmla="*/ 340565 w 1504382"/>
                  <a:gd name="connsiteY62" fmla="*/ 1564579 h 1629830"/>
                  <a:gd name="connsiteX63" fmla="*/ 372256 w 1504382"/>
                  <a:gd name="connsiteY63" fmla="*/ 1563890 h 1629830"/>
                  <a:gd name="connsiteX64" fmla="*/ 396599 w 1504382"/>
                  <a:gd name="connsiteY64" fmla="*/ 1557689 h 1629830"/>
                  <a:gd name="connsiteX65" fmla="*/ 396369 w 1504382"/>
                  <a:gd name="connsiteY65" fmla="*/ 1559756 h 1629830"/>
                  <a:gd name="connsiteX66" fmla="*/ 413133 w 1504382"/>
                  <a:gd name="connsiteY66" fmla="*/ 1592825 h 1629830"/>
                  <a:gd name="connsiteX67" fmla="*/ 519919 w 1504382"/>
                  <a:gd name="connsiteY67" fmla="*/ 1582491 h 1629830"/>
                  <a:gd name="connsiteX68" fmla="*/ 544261 w 1504382"/>
                  <a:gd name="connsiteY68" fmla="*/ 1577669 h 1629830"/>
                  <a:gd name="connsiteX69" fmla="*/ 517852 w 1504382"/>
                  <a:gd name="connsiteY69" fmla="*/ 1608211 h 1629830"/>
                  <a:gd name="connsiteX70" fmla="*/ 511192 w 1504382"/>
                  <a:gd name="connsiteY70" fmla="*/ 1617397 h 1629830"/>
                  <a:gd name="connsiteX71" fmla="*/ 512111 w 1504382"/>
                  <a:gd name="connsiteY71" fmla="*/ 1628880 h 1629830"/>
                  <a:gd name="connsiteX72" fmla="*/ 521067 w 1504382"/>
                  <a:gd name="connsiteY72" fmla="*/ 1629569 h 1629830"/>
                  <a:gd name="connsiteX73" fmla="*/ 531401 w 1504382"/>
                  <a:gd name="connsiteY73" fmla="*/ 1627732 h 1629830"/>
                  <a:gd name="connsiteX74" fmla="*/ 1503385 w 1504382"/>
                  <a:gd name="connsiteY74" fmla="*/ 1569052 h 1629830"/>
                  <a:gd name="connsiteX75" fmla="*/ 1504382 w 1504382"/>
                  <a:gd name="connsiteY75" fmla="*/ 1556426 h 1629830"/>
                  <a:gd name="connsiteX76" fmla="*/ 1497751 w 1504382"/>
                  <a:gd name="connsiteY76" fmla="*/ 1472491 h 1629830"/>
                  <a:gd name="connsiteX77" fmla="*/ 1444244 w 1504382"/>
                  <a:gd name="connsiteY77" fmla="*/ 1240319 h 1629830"/>
                  <a:gd name="connsiteX78" fmla="*/ 1420131 w 1504382"/>
                  <a:gd name="connsiteY78" fmla="*/ 950046 h 1629830"/>
                  <a:gd name="connsiteX79" fmla="*/ 1393492 w 1504382"/>
                  <a:gd name="connsiteY79" fmla="*/ 736934 h 1629830"/>
                  <a:gd name="connsiteX80" fmla="*/ 1295893 w 1504382"/>
                  <a:gd name="connsiteY80" fmla="*/ 546328 h 1629830"/>
                  <a:gd name="connsiteX81" fmla="*/ 1242385 w 1504382"/>
                  <a:gd name="connsiteY81" fmla="*/ 456766 h 1629830"/>
                  <a:gd name="connsiteX82" fmla="*/ 1221717 w 1504382"/>
                  <a:gd name="connsiteY82" fmla="*/ 386035 h 1629830"/>
                  <a:gd name="connsiteX83" fmla="*/ 1066246 w 1504382"/>
                  <a:gd name="connsiteY83" fmla="*/ 122401 h 1629830"/>
                  <a:gd name="connsiteX84" fmla="*/ 1046727 w 1504382"/>
                  <a:gd name="connsiteY84" fmla="*/ 108393 h 1629830"/>
                  <a:gd name="connsiteX85" fmla="*/ 1018021 w 1504382"/>
                  <a:gd name="connsiteY85" fmla="*/ 53967 h 1629830"/>
                  <a:gd name="connsiteX86" fmla="*/ 994367 w 1504382"/>
                  <a:gd name="connsiteY86" fmla="*/ 11712 h 1629830"/>
                  <a:gd name="connsiteX87" fmla="*/ 975077 w 1504382"/>
                  <a:gd name="connsiteY87" fmla="*/ 0 h 1629830"/>
                  <a:gd name="connsiteX0" fmla="*/ 975077 w 1504382"/>
                  <a:gd name="connsiteY0" fmla="*/ 0 h 1634129"/>
                  <a:gd name="connsiteX1" fmla="*/ 910776 w 1504382"/>
                  <a:gd name="connsiteY1" fmla="*/ 0 h 1634129"/>
                  <a:gd name="connsiteX2" fmla="*/ 870129 w 1504382"/>
                  <a:gd name="connsiteY2" fmla="*/ 13549 h 1634129"/>
                  <a:gd name="connsiteX3" fmla="*/ 795723 w 1504382"/>
                  <a:gd name="connsiteY3" fmla="*/ 17683 h 1634129"/>
                  <a:gd name="connsiteX4" fmla="*/ 602132 w 1504382"/>
                  <a:gd name="connsiteY4" fmla="*/ 95073 h 1634129"/>
                  <a:gd name="connsiteX5" fmla="*/ 562174 w 1504382"/>
                  <a:gd name="connsiteY5" fmla="*/ 126076 h 1634129"/>
                  <a:gd name="connsiteX6" fmla="*/ 541505 w 1504382"/>
                  <a:gd name="connsiteY6" fmla="*/ 175450 h 1634129"/>
                  <a:gd name="connsiteX7" fmla="*/ 545409 w 1504382"/>
                  <a:gd name="connsiteY7" fmla="*/ 200481 h 1634129"/>
                  <a:gd name="connsiteX8" fmla="*/ 499250 w 1504382"/>
                  <a:gd name="connsiteY8" fmla="*/ 294866 h 1634129"/>
                  <a:gd name="connsiteX9" fmla="*/ 421860 w 1504382"/>
                  <a:gd name="connsiteY9" fmla="*/ 339417 h 1634129"/>
                  <a:gd name="connsiteX10" fmla="*/ 411755 w 1504382"/>
                  <a:gd name="connsiteY10" fmla="*/ 406244 h 1634129"/>
                  <a:gd name="connsiteX11" fmla="*/ 454010 w 1504382"/>
                  <a:gd name="connsiteY11" fmla="*/ 449877 h 1634129"/>
                  <a:gd name="connsiteX12" fmla="*/ 533468 w 1504382"/>
                  <a:gd name="connsiteY12" fmla="*/ 471693 h 1634129"/>
                  <a:gd name="connsiteX13" fmla="*/ 571359 w 1504382"/>
                  <a:gd name="connsiteY13" fmla="*/ 448499 h 1634129"/>
                  <a:gd name="connsiteX14" fmla="*/ 589272 w 1504382"/>
                  <a:gd name="connsiteY14" fmla="*/ 433802 h 1634129"/>
                  <a:gd name="connsiteX15" fmla="*/ 607643 w 1504382"/>
                  <a:gd name="connsiteY15" fmla="*/ 439772 h 1634129"/>
                  <a:gd name="connsiteX16" fmla="*/ 599606 w 1504382"/>
                  <a:gd name="connsiteY16" fmla="*/ 456307 h 1634129"/>
                  <a:gd name="connsiteX17" fmla="*/ 551839 w 1504382"/>
                  <a:gd name="connsiteY17" fmla="*/ 478812 h 1634129"/>
                  <a:gd name="connsiteX18" fmla="*/ 528875 w 1504382"/>
                  <a:gd name="connsiteY18" fmla="*/ 503155 h 1634129"/>
                  <a:gd name="connsiteX19" fmla="*/ 559188 w 1504382"/>
                  <a:gd name="connsiteY19" fmla="*/ 540128 h 1634129"/>
                  <a:gd name="connsiteX20" fmla="*/ 611548 w 1504382"/>
                  <a:gd name="connsiteY20" fmla="*/ 537142 h 1634129"/>
                  <a:gd name="connsiteX21" fmla="*/ 635201 w 1504382"/>
                  <a:gd name="connsiteY21" fmla="*/ 533468 h 1634129"/>
                  <a:gd name="connsiteX22" fmla="*/ 653113 w 1504382"/>
                  <a:gd name="connsiteY22" fmla="*/ 538061 h 1634129"/>
                  <a:gd name="connsiteX23" fmla="*/ 654262 w 1504382"/>
                  <a:gd name="connsiteY23" fmla="*/ 560336 h 1634129"/>
                  <a:gd name="connsiteX24" fmla="*/ 640942 w 1504382"/>
                  <a:gd name="connsiteY24" fmla="*/ 575493 h 1634129"/>
                  <a:gd name="connsiteX25" fmla="*/ 529104 w 1504382"/>
                  <a:gd name="connsiteY25" fmla="*/ 699272 h 1634129"/>
                  <a:gd name="connsiteX26" fmla="*/ 504303 w 1504382"/>
                  <a:gd name="connsiteY26" fmla="*/ 764032 h 1634129"/>
                  <a:gd name="connsiteX27" fmla="*/ 469626 w 1504382"/>
                  <a:gd name="connsiteY27" fmla="*/ 805139 h 1634129"/>
                  <a:gd name="connsiteX28" fmla="*/ 302674 w 1504382"/>
                  <a:gd name="connsiteY28" fmla="*/ 902739 h 1634129"/>
                  <a:gd name="connsiteX29" fmla="*/ 175220 w 1504382"/>
                  <a:gd name="connsiteY29" fmla="*/ 992301 h 1634129"/>
                  <a:gd name="connsiteX30" fmla="*/ 88414 w 1504382"/>
                  <a:gd name="connsiteY30" fmla="*/ 1090360 h 1634129"/>
                  <a:gd name="connsiteX31" fmla="*/ 5282 w 1504382"/>
                  <a:gd name="connsiteY31" fmla="*/ 1293137 h 1634129"/>
                  <a:gd name="connsiteX32" fmla="*/ 0 w 1504382"/>
                  <a:gd name="connsiteY32" fmla="*/ 1303012 h 1634129"/>
                  <a:gd name="connsiteX33" fmla="*/ 0 w 1504382"/>
                  <a:gd name="connsiteY33" fmla="*/ 1378795 h 1634129"/>
                  <a:gd name="connsiteX34" fmla="*/ 30313 w 1504382"/>
                  <a:gd name="connsiteY34" fmla="*/ 1362720 h 1634129"/>
                  <a:gd name="connsiteX35" fmla="*/ 30543 w 1504382"/>
                  <a:gd name="connsiteY35" fmla="*/ 1387751 h 1634129"/>
                  <a:gd name="connsiteX36" fmla="*/ 39729 w 1504382"/>
                  <a:gd name="connsiteY36" fmla="*/ 1427710 h 1634129"/>
                  <a:gd name="connsiteX37" fmla="*/ 52130 w 1504382"/>
                  <a:gd name="connsiteY37" fmla="*/ 1435977 h 1634129"/>
                  <a:gd name="connsiteX38" fmla="*/ 60626 w 1504382"/>
                  <a:gd name="connsiteY38" fmla="*/ 1425183 h 1634129"/>
                  <a:gd name="connsiteX39" fmla="*/ 64301 w 1504382"/>
                  <a:gd name="connsiteY39" fmla="*/ 1413931 h 1634129"/>
                  <a:gd name="connsiteX40" fmla="*/ 67975 w 1504382"/>
                  <a:gd name="connsiteY40" fmla="*/ 1430925 h 1634129"/>
                  <a:gd name="connsiteX41" fmla="*/ 76013 w 1504382"/>
                  <a:gd name="connsiteY41" fmla="*/ 1441029 h 1634129"/>
                  <a:gd name="connsiteX42" fmla="*/ 88414 w 1504382"/>
                  <a:gd name="connsiteY42" fmla="*/ 1431614 h 1634129"/>
                  <a:gd name="connsiteX43" fmla="*/ 94384 w 1504382"/>
                  <a:gd name="connsiteY43" fmla="*/ 1408419 h 1634129"/>
                  <a:gd name="connsiteX44" fmla="*/ 99896 w 1504382"/>
                  <a:gd name="connsiteY44" fmla="*/ 1398085 h 1634129"/>
                  <a:gd name="connsiteX45" fmla="*/ 108393 w 1504382"/>
                  <a:gd name="connsiteY45" fmla="*/ 1410946 h 1634129"/>
                  <a:gd name="connsiteX46" fmla="*/ 126305 w 1504382"/>
                  <a:gd name="connsiteY46" fmla="*/ 1413012 h 1634129"/>
                  <a:gd name="connsiteX47" fmla="*/ 135721 w 1504382"/>
                  <a:gd name="connsiteY47" fmla="*/ 1392344 h 1634129"/>
                  <a:gd name="connsiteX48" fmla="*/ 158226 w 1504382"/>
                  <a:gd name="connsiteY48" fmla="*/ 1370069 h 1634129"/>
                  <a:gd name="connsiteX49" fmla="*/ 202318 w 1504382"/>
                  <a:gd name="connsiteY49" fmla="*/ 1329192 h 1634129"/>
                  <a:gd name="connsiteX50" fmla="*/ 213341 w 1504382"/>
                  <a:gd name="connsiteY50" fmla="*/ 1287166 h 1634129"/>
                  <a:gd name="connsiteX51" fmla="*/ 217475 w 1504382"/>
                  <a:gd name="connsiteY51" fmla="*/ 1270402 h 1634129"/>
                  <a:gd name="connsiteX52" fmla="*/ 244343 w 1504382"/>
                  <a:gd name="connsiteY52" fmla="*/ 1249964 h 1634129"/>
                  <a:gd name="connsiteX53" fmla="*/ 338269 w 1504382"/>
                  <a:gd name="connsiteY53" fmla="*/ 1253408 h 1634129"/>
                  <a:gd name="connsiteX54" fmla="*/ 531401 w 1504382"/>
                  <a:gd name="connsiteY54" fmla="*/ 1270862 h 1634129"/>
                  <a:gd name="connsiteX55" fmla="*/ 543572 w 1504382"/>
                  <a:gd name="connsiteY55" fmla="*/ 1273847 h 1634129"/>
                  <a:gd name="connsiteX56" fmla="*/ 547017 w 1504382"/>
                  <a:gd name="connsiteY56" fmla="*/ 1295204 h 1634129"/>
                  <a:gd name="connsiteX57" fmla="*/ 401651 w 1504382"/>
                  <a:gd name="connsiteY57" fmla="*/ 1398775 h 1634129"/>
                  <a:gd name="connsiteX58" fmla="*/ 375931 w 1504382"/>
                  <a:gd name="connsiteY58" fmla="*/ 1415998 h 1634129"/>
                  <a:gd name="connsiteX59" fmla="*/ 351358 w 1504382"/>
                  <a:gd name="connsiteY59" fmla="*/ 1432762 h 1634129"/>
                  <a:gd name="connsiteX60" fmla="*/ 329083 w 1504382"/>
                  <a:gd name="connsiteY60" fmla="*/ 1468357 h 1634129"/>
                  <a:gd name="connsiteX61" fmla="*/ 324720 w 1504382"/>
                  <a:gd name="connsiteY61" fmla="*/ 1541614 h 1634129"/>
                  <a:gd name="connsiteX62" fmla="*/ 340565 w 1504382"/>
                  <a:gd name="connsiteY62" fmla="*/ 1564579 h 1634129"/>
                  <a:gd name="connsiteX63" fmla="*/ 372256 w 1504382"/>
                  <a:gd name="connsiteY63" fmla="*/ 1563890 h 1634129"/>
                  <a:gd name="connsiteX64" fmla="*/ 396599 w 1504382"/>
                  <a:gd name="connsiteY64" fmla="*/ 1557689 h 1634129"/>
                  <a:gd name="connsiteX65" fmla="*/ 396369 w 1504382"/>
                  <a:gd name="connsiteY65" fmla="*/ 1559756 h 1634129"/>
                  <a:gd name="connsiteX66" fmla="*/ 413133 w 1504382"/>
                  <a:gd name="connsiteY66" fmla="*/ 1592825 h 1634129"/>
                  <a:gd name="connsiteX67" fmla="*/ 519919 w 1504382"/>
                  <a:gd name="connsiteY67" fmla="*/ 1582491 h 1634129"/>
                  <a:gd name="connsiteX68" fmla="*/ 544261 w 1504382"/>
                  <a:gd name="connsiteY68" fmla="*/ 1577669 h 1634129"/>
                  <a:gd name="connsiteX69" fmla="*/ 517852 w 1504382"/>
                  <a:gd name="connsiteY69" fmla="*/ 1608211 h 1634129"/>
                  <a:gd name="connsiteX70" fmla="*/ 511192 w 1504382"/>
                  <a:gd name="connsiteY70" fmla="*/ 1617397 h 1634129"/>
                  <a:gd name="connsiteX71" fmla="*/ 512111 w 1504382"/>
                  <a:gd name="connsiteY71" fmla="*/ 1628880 h 1634129"/>
                  <a:gd name="connsiteX72" fmla="*/ 521067 w 1504382"/>
                  <a:gd name="connsiteY72" fmla="*/ 1629569 h 1634129"/>
                  <a:gd name="connsiteX73" fmla="*/ 1503385 w 1504382"/>
                  <a:gd name="connsiteY73" fmla="*/ 1569052 h 1634129"/>
                  <a:gd name="connsiteX74" fmla="*/ 1504382 w 1504382"/>
                  <a:gd name="connsiteY74" fmla="*/ 1556426 h 1634129"/>
                  <a:gd name="connsiteX75" fmla="*/ 1497751 w 1504382"/>
                  <a:gd name="connsiteY75" fmla="*/ 1472491 h 1634129"/>
                  <a:gd name="connsiteX76" fmla="*/ 1444244 w 1504382"/>
                  <a:gd name="connsiteY76" fmla="*/ 1240319 h 1634129"/>
                  <a:gd name="connsiteX77" fmla="*/ 1420131 w 1504382"/>
                  <a:gd name="connsiteY77" fmla="*/ 950046 h 1634129"/>
                  <a:gd name="connsiteX78" fmla="*/ 1393492 w 1504382"/>
                  <a:gd name="connsiteY78" fmla="*/ 736934 h 1634129"/>
                  <a:gd name="connsiteX79" fmla="*/ 1295893 w 1504382"/>
                  <a:gd name="connsiteY79" fmla="*/ 546328 h 1634129"/>
                  <a:gd name="connsiteX80" fmla="*/ 1242385 w 1504382"/>
                  <a:gd name="connsiteY80" fmla="*/ 456766 h 1634129"/>
                  <a:gd name="connsiteX81" fmla="*/ 1221717 w 1504382"/>
                  <a:gd name="connsiteY81" fmla="*/ 386035 h 1634129"/>
                  <a:gd name="connsiteX82" fmla="*/ 1066246 w 1504382"/>
                  <a:gd name="connsiteY82" fmla="*/ 122401 h 1634129"/>
                  <a:gd name="connsiteX83" fmla="*/ 1046727 w 1504382"/>
                  <a:gd name="connsiteY83" fmla="*/ 108393 h 1634129"/>
                  <a:gd name="connsiteX84" fmla="*/ 1018021 w 1504382"/>
                  <a:gd name="connsiteY84" fmla="*/ 53967 h 1634129"/>
                  <a:gd name="connsiteX85" fmla="*/ 994367 w 1504382"/>
                  <a:gd name="connsiteY85" fmla="*/ 11712 h 1634129"/>
                  <a:gd name="connsiteX86" fmla="*/ 975077 w 1504382"/>
                  <a:gd name="connsiteY86" fmla="*/ 0 h 1634129"/>
                  <a:gd name="connsiteX0" fmla="*/ 975077 w 1504382"/>
                  <a:gd name="connsiteY0" fmla="*/ 0 h 1628880"/>
                  <a:gd name="connsiteX1" fmla="*/ 910776 w 1504382"/>
                  <a:gd name="connsiteY1" fmla="*/ 0 h 1628880"/>
                  <a:gd name="connsiteX2" fmla="*/ 870129 w 1504382"/>
                  <a:gd name="connsiteY2" fmla="*/ 13549 h 1628880"/>
                  <a:gd name="connsiteX3" fmla="*/ 795723 w 1504382"/>
                  <a:gd name="connsiteY3" fmla="*/ 17683 h 1628880"/>
                  <a:gd name="connsiteX4" fmla="*/ 602132 w 1504382"/>
                  <a:gd name="connsiteY4" fmla="*/ 95073 h 1628880"/>
                  <a:gd name="connsiteX5" fmla="*/ 562174 w 1504382"/>
                  <a:gd name="connsiteY5" fmla="*/ 126076 h 1628880"/>
                  <a:gd name="connsiteX6" fmla="*/ 541505 w 1504382"/>
                  <a:gd name="connsiteY6" fmla="*/ 175450 h 1628880"/>
                  <a:gd name="connsiteX7" fmla="*/ 545409 w 1504382"/>
                  <a:gd name="connsiteY7" fmla="*/ 200481 h 1628880"/>
                  <a:gd name="connsiteX8" fmla="*/ 499250 w 1504382"/>
                  <a:gd name="connsiteY8" fmla="*/ 294866 h 1628880"/>
                  <a:gd name="connsiteX9" fmla="*/ 421860 w 1504382"/>
                  <a:gd name="connsiteY9" fmla="*/ 339417 h 1628880"/>
                  <a:gd name="connsiteX10" fmla="*/ 411755 w 1504382"/>
                  <a:gd name="connsiteY10" fmla="*/ 406244 h 1628880"/>
                  <a:gd name="connsiteX11" fmla="*/ 454010 w 1504382"/>
                  <a:gd name="connsiteY11" fmla="*/ 449877 h 1628880"/>
                  <a:gd name="connsiteX12" fmla="*/ 533468 w 1504382"/>
                  <a:gd name="connsiteY12" fmla="*/ 471693 h 1628880"/>
                  <a:gd name="connsiteX13" fmla="*/ 571359 w 1504382"/>
                  <a:gd name="connsiteY13" fmla="*/ 448499 h 1628880"/>
                  <a:gd name="connsiteX14" fmla="*/ 589272 w 1504382"/>
                  <a:gd name="connsiteY14" fmla="*/ 433802 h 1628880"/>
                  <a:gd name="connsiteX15" fmla="*/ 607643 w 1504382"/>
                  <a:gd name="connsiteY15" fmla="*/ 439772 h 1628880"/>
                  <a:gd name="connsiteX16" fmla="*/ 599606 w 1504382"/>
                  <a:gd name="connsiteY16" fmla="*/ 456307 h 1628880"/>
                  <a:gd name="connsiteX17" fmla="*/ 551839 w 1504382"/>
                  <a:gd name="connsiteY17" fmla="*/ 478812 h 1628880"/>
                  <a:gd name="connsiteX18" fmla="*/ 528875 w 1504382"/>
                  <a:gd name="connsiteY18" fmla="*/ 503155 h 1628880"/>
                  <a:gd name="connsiteX19" fmla="*/ 559188 w 1504382"/>
                  <a:gd name="connsiteY19" fmla="*/ 540128 h 1628880"/>
                  <a:gd name="connsiteX20" fmla="*/ 611548 w 1504382"/>
                  <a:gd name="connsiteY20" fmla="*/ 537142 h 1628880"/>
                  <a:gd name="connsiteX21" fmla="*/ 635201 w 1504382"/>
                  <a:gd name="connsiteY21" fmla="*/ 533468 h 1628880"/>
                  <a:gd name="connsiteX22" fmla="*/ 653113 w 1504382"/>
                  <a:gd name="connsiteY22" fmla="*/ 538061 h 1628880"/>
                  <a:gd name="connsiteX23" fmla="*/ 654262 w 1504382"/>
                  <a:gd name="connsiteY23" fmla="*/ 560336 h 1628880"/>
                  <a:gd name="connsiteX24" fmla="*/ 640942 w 1504382"/>
                  <a:gd name="connsiteY24" fmla="*/ 575493 h 1628880"/>
                  <a:gd name="connsiteX25" fmla="*/ 529104 w 1504382"/>
                  <a:gd name="connsiteY25" fmla="*/ 699272 h 1628880"/>
                  <a:gd name="connsiteX26" fmla="*/ 504303 w 1504382"/>
                  <a:gd name="connsiteY26" fmla="*/ 764032 h 1628880"/>
                  <a:gd name="connsiteX27" fmla="*/ 469626 w 1504382"/>
                  <a:gd name="connsiteY27" fmla="*/ 805139 h 1628880"/>
                  <a:gd name="connsiteX28" fmla="*/ 302674 w 1504382"/>
                  <a:gd name="connsiteY28" fmla="*/ 902739 h 1628880"/>
                  <a:gd name="connsiteX29" fmla="*/ 175220 w 1504382"/>
                  <a:gd name="connsiteY29" fmla="*/ 992301 h 1628880"/>
                  <a:gd name="connsiteX30" fmla="*/ 88414 w 1504382"/>
                  <a:gd name="connsiteY30" fmla="*/ 1090360 h 1628880"/>
                  <a:gd name="connsiteX31" fmla="*/ 5282 w 1504382"/>
                  <a:gd name="connsiteY31" fmla="*/ 1293137 h 1628880"/>
                  <a:gd name="connsiteX32" fmla="*/ 0 w 1504382"/>
                  <a:gd name="connsiteY32" fmla="*/ 1303012 h 1628880"/>
                  <a:gd name="connsiteX33" fmla="*/ 0 w 1504382"/>
                  <a:gd name="connsiteY33" fmla="*/ 1378795 h 1628880"/>
                  <a:gd name="connsiteX34" fmla="*/ 30313 w 1504382"/>
                  <a:gd name="connsiteY34" fmla="*/ 1362720 h 1628880"/>
                  <a:gd name="connsiteX35" fmla="*/ 30543 w 1504382"/>
                  <a:gd name="connsiteY35" fmla="*/ 1387751 h 1628880"/>
                  <a:gd name="connsiteX36" fmla="*/ 39729 w 1504382"/>
                  <a:gd name="connsiteY36" fmla="*/ 1427710 h 1628880"/>
                  <a:gd name="connsiteX37" fmla="*/ 52130 w 1504382"/>
                  <a:gd name="connsiteY37" fmla="*/ 1435977 h 1628880"/>
                  <a:gd name="connsiteX38" fmla="*/ 60626 w 1504382"/>
                  <a:gd name="connsiteY38" fmla="*/ 1425183 h 1628880"/>
                  <a:gd name="connsiteX39" fmla="*/ 64301 w 1504382"/>
                  <a:gd name="connsiteY39" fmla="*/ 1413931 h 1628880"/>
                  <a:gd name="connsiteX40" fmla="*/ 67975 w 1504382"/>
                  <a:gd name="connsiteY40" fmla="*/ 1430925 h 1628880"/>
                  <a:gd name="connsiteX41" fmla="*/ 76013 w 1504382"/>
                  <a:gd name="connsiteY41" fmla="*/ 1441029 h 1628880"/>
                  <a:gd name="connsiteX42" fmla="*/ 88414 w 1504382"/>
                  <a:gd name="connsiteY42" fmla="*/ 1431614 h 1628880"/>
                  <a:gd name="connsiteX43" fmla="*/ 94384 w 1504382"/>
                  <a:gd name="connsiteY43" fmla="*/ 1408419 h 1628880"/>
                  <a:gd name="connsiteX44" fmla="*/ 99896 w 1504382"/>
                  <a:gd name="connsiteY44" fmla="*/ 1398085 h 1628880"/>
                  <a:gd name="connsiteX45" fmla="*/ 108393 w 1504382"/>
                  <a:gd name="connsiteY45" fmla="*/ 1410946 h 1628880"/>
                  <a:gd name="connsiteX46" fmla="*/ 126305 w 1504382"/>
                  <a:gd name="connsiteY46" fmla="*/ 1413012 h 1628880"/>
                  <a:gd name="connsiteX47" fmla="*/ 135721 w 1504382"/>
                  <a:gd name="connsiteY47" fmla="*/ 1392344 h 1628880"/>
                  <a:gd name="connsiteX48" fmla="*/ 158226 w 1504382"/>
                  <a:gd name="connsiteY48" fmla="*/ 1370069 h 1628880"/>
                  <a:gd name="connsiteX49" fmla="*/ 202318 w 1504382"/>
                  <a:gd name="connsiteY49" fmla="*/ 1329192 h 1628880"/>
                  <a:gd name="connsiteX50" fmla="*/ 213341 w 1504382"/>
                  <a:gd name="connsiteY50" fmla="*/ 1287166 h 1628880"/>
                  <a:gd name="connsiteX51" fmla="*/ 217475 w 1504382"/>
                  <a:gd name="connsiteY51" fmla="*/ 1270402 h 1628880"/>
                  <a:gd name="connsiteX52" fmla="*/ 244343 w 1504382"/>
                  <a:gd name="connsiteY52" fmla="*/ 1249964 h 1628880"/>
                  <a:gd name="connsiteX53" fmla="*/ 338269 w 1504382"/>
                  <a:gd name="connsiteY53" fmla="*/ 1253408 h 1628880"/>
                  <a:gd name="connsiteX54" fmla="*/ 531401 w 1504382"/>
                  <a:gd name="connsiteY54" fmla="*/ 1270862 h 1628880"/>
                  <a:gd name="connsiteX55" fmla="*/ 543572 w 1504382"/>
                  <a:gd name="connsiteY55" fmla="*/ 1273847 h 1628880"/>
                  <a:gd name="connsiteX56" fmla="*/ 547017 w 1504382"/>
                  <a:gd name="connsiteY56" fmla="*/ 1295204 h 1628880"/>
                  <a:gd name="connsiteX57" fmla="*/ 401651 w 1504382"/>
                  <a:gd name="connsiteY57" fmla="*/ 1398775 h 1628880"/>
                  <a:gd name="connsiteX58" fmla="*/ 375931 w 1504382"/>
                  <a:gd name="connsiteY58" fmla="*/ 1415998 h 1628880"/>
                  <a:gd name="connsiteX59" fmla="*/ 351358 w 1504382"/>
                  <a:gd name="connsiteY59" fmla="*/ 1432762 h 1628880"/>
                  <a:gd name="connsiteX60" fmla="*/ 329083 w 1504382"/>
                  <a:gd name="connsiteY60" fmla="*/ 1468357 h 1628880"/>
                  <a:gd name="connsiteX61" fmla="*/ 324720 w 1504382"/>
                  <a:gd name="connsiteY61" fmla="*/ 1541614 h 1628880"/>
                  <a:gd name="connsiteX62" fmla="*/ 340565 w 1504382"/>
                  <a:gd name="connsiteY62" fmla="*/ 1564579 h 1628880"/>
                  <a:gd name="connsiteX63" fmla="*/ 372256 w 1504382"/>
                  <a:gd name="connsiteY63" fmla="*/ 1563890 h 1628880"/>
                  <a:gd name="connsiteX64" fmla="*/ 396599 w 1504382"/>
                  <a:gd name="connsiteY64" fmla="*/ 1557689 h 1628880"/>
                  <a:gd name="connsiteX65" fmla="*/ 396369 w 1504382"/>
                  <a:gd name="connsiteY65" fmla="*/ 1559756 h 1628880"/>
                  <a:gd name="connsiteX66" fmla="*/ 413133 w 1504382"/>
                  <a:gd name="connsiteY66" fmla="*/ 1592825 h 1628880"/>
                  <a:gd name="connsiteX67" fmla="*/ 519919 w 1504382"/>
                  <a:gd name="connsiteY67" fmla="*/ 1582491 h 1628880"/>
                  <a:gd name="connsiteX68" fmla="*/ 544261 w 1504382"/>
                  <a:gd name="connsiteY68" fmla="*/ 1577669 h 1628880"/>
                  <a:gd name="connsiteX69" fmla="*/ 517852 w 1504382"/>
                  <a:gd name="connsiteY69" fmla="*/ 1608211 h 1628880"/>
                  <a:gd name="connsiteX70" fmla="*/ 511192 w 1504382"/>
                  <a:gd name="connsiteY70" fmla="*/ 1617397 h 1628880"/>
                  <a:gd name="connsiteX71" fmla="*/ 512111 w 1504382"/>
                  <a:gd name="connsiteY71" fmla="*/ 1628880 h 1628880"/>
                  <a:gd name="connsiteX72" fmla="*/ 1503385 w 1504382"/>
                  <a:gd name="connsiteY72" fmla="*/ 1569052 h 1628880"/>
                  <a:gd name="connsiteX73" fmla="*/ 1504382 w 1504382"/>
                  <a:gd name="connsiteY73" fmla="*/ 1556426 h 1628880"/>
                  <a:gd name="connsiteX74" fmla="*/ 1497751 w 1504382"/>
                  <a:gd name="connsiteY74" fmla="*/ 1472491 h 1628880"/>
                  <a:gd name="connsiteX75" fmla="*/ 1444244 w 1504382"/>
                  <a:gd name="connsiteY75" fmla="*/ 1240319 h 1628880"/>
                  <a:gd name="connsiteX76" fmla="*/ 1420131 w 1504382"/>
                  <a:gd name="connsiteY76" fmla="*/ 950046 h 1628880"/>
                  <a:gd name="connsiteX77" fmla="*/ 1393492 w 1504382"/>
                  <a:gd name="connsiteY77" fmla="*/ 736934 h 1628880"/>
                  <a:gd name="connsiteX78" fmla="*/ 1295893 w 1504382"/>
                  <a:gd name="connsiteY78" fmla="*/ 546328 h 1628880"/>
                  <a:gd name="connsiteX79" fmla="*/ 1242385 w 1504382"/>
                  <a:gd name="connsiteY79" fmla="*/ 456766 h 1628880"/>
                  <a:gd name="connsiteX80" fmla="*/ 1221717 w 1504382"/>
                  <a:gd name="connsiteY80" fmla="*/ 386035 h 1628880"/>
                  <a:gd name="connsiteX81" fmla="*/ 1066246 w 1504382"/>
                  <a:gd name="connsiteY81" fmla="*/ 122401 h 1628880"/>
                  <a:gd name="connsiteX82" fmla="*/ 1046727 w 1504382"/>
                  <a:gd name="connsiteY82" fmla="*/ 108393 h 1628880"/>
                  <a:gd name="connsiteX83" fmla="*/ 1018021 w 1504382"/>
                  <a:gd name="connsiteY83" fmla="*/ 53967 h 1628880"/>
                  <a:gd name="connsiteX84" fmla="*/ 994367 w 1504382"/>
                  <a:gd name="connsiteY84" fmla="*/ 11712 h 1628880"/>
                  <a:gd name="connsiteX85" fmla="*/ 975077 w 1504382"/>
                  <a:gd name="connsiteY85" fmla="*/ 0 h 1628880"/>
                  <a:gd name="connsiteX0" fmla="*/ 975077 w 1504382"/>
                  <a:gd name="connsiteY0" fmla="*/ 0 h 1617397"/>
                  <a:gd name="connsiteX1" fmla="*/ 910776 w 1504382"/>
                  <a:gd name="connsiteY1" fmla="*/ 0 h 1617397"/>
                  <a:gd name="connsiteX2" fmla="*/ 870129 w 1504382"/>
                  <a:gd name="connsiteY2" fmla="*/ 13549 h 1617397"/>
                  <a:gd name="connsiteX3" fmla="*/ 795723 w 1504382"/>
                  <a:gd name="connsiteY3" fmla="*/ 17683 h 1617397"/>
                  <a:gd name="connsiteX4" fmla="*/ 602132 w 1504382"/>
                  <a:gd name="connsiteY4" fmla="*/ 95073 h 1617397"/>
                  <a:gd name="connsiteX5" fmla="*/ 562174 w 1504382"/>
                  <a:gd name="connsiteY5" fmla="*/ 126076 h 1617397"/>
                  <a:gd name="connsiteX6" fmla="*/ 541505 w 1504382"/>
                  <a:gd name="connsiteY6" fmla="*/ 175450 h 1617397"/>
                  <a:gd name="connsiteX7" fmla="*/ 545409 w 1504382"/>
                  <a:gd name="connsiteY7" fmla="*/ 200481 h 1617397"/>
                  <a:gd name="connsiteX8" fmla="*/ 499250 w 1504382"/>
                  <a:gd name="connsiteY8" fmla="*/ 294866 h 1617397"/>
                  <a:gd name="connsiteX9" fmla="*/ 421860 w 1504382"/>
                  <a:gd name="connsiteY9" fmla="*/ 339417 h 1617397"/>
                  <a:gd name="connsiteX10" fmla="*/ 411755 w 1504382"/>
                  <a:gd name="connsiteY10" fmla="*/ 406244 h 1617397"/>
                  <a:gd name="connsiteX11" fmla="*/ 454010 w 1504382"/>
                  <a:gd name="connsiteY11" fmla="*/ 449877 h 1617397"/>
                  <a:gd name="connsiteX12" fmla="*/ 533468 w 1504382"/>
                  <a:gd name="connsiteY12" fmla="*/ 471693 h 1617397"/>
                  <a:gd name="connsiteX13" fmla="*/ 571359 w 1504382"/>
                  <a:gd name="connsiteY13" fmla="*/ 448499 h 1617397"/>
                  <a:gd name="connsiteX14" fmla="*/ 589272 w 1504382"/>
                  <a:gd name="connsiteY14" fmla="*/ 433802 h 1617397"/>
                  <a:gd name="connsiteX15" fmla="*/ 607643 w 1504382"/>
                  <a:gd name="connsiteY15" fmla="*/ 439772 h 1617397"/>
                  <a:gd name="connsiteX16" fmla="*/ 599606 w 1504382"/>
                  <a:gd name="connsiteY16" fmla="*/ 456307 h 1617397"/>
                  <a:gd name="connsiteX17" fmla="*/ 551839 w 1504382"/>
                  <a:gd name="connsiteY17" fmla="*/ 478812 h 1617397"/>
                  <a:gd name="connsiteX18" fmla="*/ 528875 w 1504382"/>
                  <a:gd name="connsiteY18" fmla="*/ 503155 h 1617397"/>
                  <a:gd name="connsiteX19" fmla="*/ 559188 w 1504382"/>
                  <a:gd name="connsiteY19" fmla="*/ 540128 h 1617397"/>
                  <a:gd name="connsiteX20" fmla="*/ 611548 w 1504382"/>
                  <a:gd name="connsiteY20" fmla="*/ 537142 h 1617397"/>
                  <a:gd name="connsiteX21" fmla="*/ 635201 w 1504382"/>
                  <a:gd name="connsiteY21" fmla="*/ 533468 h 1617397"/>
                  <a:gd name="connsiteX22" fmla="*/ 653113 w 1504382"/>
                  <a:gd name="connsiteY22" fmla="*/ 538061 h 1617397"/>
                  <a:gd name="connsiteX23" fmla="*/ 654262 w 1504382"/>
                  <a:gd name="connsiteY23" fmla="*/ 560336 h 1617397"/>
                  <a:gd name="connsiteX24" fmla="*/ 640942 w 1504382"/>
                  <a:gd name="connsiteY24" fmla="*/ 575493 h 1617397"/>
                  <a:gd name="connsiteX25" fmla="*/ 529104 w 1504382"/>
                  <a:gd name="connsiteY25" fmla="*/ 699272 h 1617397"/>
                  <a:gd name="connsiteX26" fmla="*/ 504303 w 1504382"/>
                  <a:gd name="connsiteY26" fmla="*/ 764032 h 1617397"/>
                  <a:gd name="connsiteX27" fmla="*/ 469626 w 1504382"/>
                  <a:gd name="connsiteY27" fmla="*/ 805139 h 1617397"/>
                  <a:gd name="connsiteX28" fmla="*/ 302674 w 1504382"/>
                  <a:gd name="connsiteY28" fmla="*/ 902739 h 1617397"/>
                  <a:gd name="connsiteX29" fmla="*/ 175220 w 1504382"/>
                  <a:gd name="connsiteY29" fmla="*/ 992301 h 1617397"/>
                  <a:gd name="connsiteX30" fmla="*/ 88414 w 1504382"/>
                  <a:gd name="connsiteY30" fmla="*/ 1090360 h 1617397"/>
                  <a:gd name="connsiteX31" fmla="*/ 5282 w 1504382"/>
                  <a:gd name="connsiteY31" fmla="*/ 1293137 h 1617397"/>
                  <a:gd name="connsiteX32" fmla="*/ 0 w 1504382"/>
                  <a:gd name="connsiteY32" fmla="*/ 1303012 h 1617397"/>
                  <a:gd name="connsiteX33" fmla="*/ 0 w 1504382"/>
                  <a:gd name="connsiteY33" fmla="*/ 1378795 h 1617397"/>
                  <a:gd name="connsiteX34" fmla="*/ 30313 w 1504382"/>
                  <a:gd name="connsiteY34" fmla="*/ 1362720 h 1617397"/>
                  <a:gd name="connsiteX35" fmla="*/ 30543 w 1504382"/>
                  <a:gd name="connsiteY35" fmla="*/ 1387751 h 1617397"/>
                  <a:gd name="connsiteX36" fmla="*/ 39729 w 1504382"/>
                  <a:gd name="connsiteY36" fmla="*/ 1427710 h 1617397"/>
                  <a:gd name="connsiteX37" fmla="*/ 52130 w 1504382"/>
                  <a:gd name="connsiteY37" fmla="*/ 1435977 h 1617397"/>
                  <a:gd name="connsiteX38" fmla="*/ 60626 w 1504382"/>
                  <a:gd name="connsiteY38" fmla="*/ 1425183 h 1617397"/>
                  <a:gd name="connsiteX39" fmla="*/ 64301 w 1504382"/>
                  <a:gd name="connsiteY39" fmla="*/ 1413931 h 1617397"/>
                  <a:gd name="connsiteX40" fmla="*/ 67975 w 1504382"/>
                  <a:gd name="connsiteY40" fmla="*/ 1430925 h 1617397"/>
                  <a:gd name="connsiteX41" fmla="*/ 76013 w 1504382"/>
                  <a:gd name="connsiteY41" fmla="*/ 1441029 h 1617397"/>
                  <a:gd name="connsiteX42" fmla="*/ 88414 w 1504382"/>
                  <a:gd name="connsiteY42" fmla="*/ 1431614 h 1617397"/>
                  <a:gd name="connsiteX43" fmla="*/ 94384 w 1504382"/>
                  <a:gd name="connsiteY43" fmla="*/ 1408419 h 1617397"/>
                  <a:gd name="connsiteX44" fmla="*/ 99896 w 1504382"/>
                  <a:gd name="connsiteY44" fmla="*/ 1398085 h 1617397"/>
                  <a:gd name="connsiteX45" fmla="*/ 108393 w 1504382"/>
                  <a:gd name="connsiteY45" fmla="*/ 1410946 h 1617397"/>
                  <a:gd name="connsiteX46" fmla="*/ 126305 w 1504382"/>
                  <a:gd name="connsiteY46" fmla="*/ 1413012 h 1617397"/>
                  <a:gd name="connsiteX47" fmla="*/ 135721 w 1504382"/>
                  <a:gd name="connsiteY47" fmla="*/ 1392344 h 1617397"/>
                  <a:gd name="connsiteX48" fmla="*/ 158226 w 1504382"/>
                  <a:gd name="connsiteY48" fmla="*/ 1370069 h 1617397"/>
                  <a:gd name="connsiteX49" fmla="*/ 202318 w 1504382"/>
                  <a:gd name="connsiteY49" fmla="*/ 1329192 h 1617397"/>
                  <a:gd name="connsiteX50" fmla="*/ 213341 w 1504382"/>
                  <a:gd name="connsiteY50" fmla="*/ 1287166 h 1617397"/>
                  <a:gd name="connsiteX51" fmla="*/ 217475 w 1504382"/>
                  <a:gd name="connsiteY51" fmla="*/ 1270402 h 1617397"/>
                  <a:gd name="connsiteX52" fmla="*/ 244343 w 1504382"/>
                  <a:gd name="connsiteY52" fmla="*/ 1249964 h 1617397"/>
                  <a:gd name="connsiteX53" fmla="*/ 338269 w 1504382"/>
                  <a:gd name="connsiteY53" fmla="*/ 1253408 h 1617397"/>
                  <a:gd name="connsiteX54" fmla="*/ 531401 w 1504382"/>
                  <a:gd name="connsiteY54" fmla="*/ 1270862 h 1617397"/>
                  <a:gd name="connsiteX55" fmla="*/ 543572 w 1504382"/>
                  <a:gd name="connsiteY55" fmla="*/ 1273847 h 1617397"/>
                  <a:gd name="connsiteX56" fmla="*/ 547017 w 1504382"/>
                  <a:gd name="connsiteY56" fmla="*/ 1295204 h 1617397"/>
                  <a:gd name="connsiteX57" fmla="*/ 401651 w 1504382"/>
                  <a:gd name="connsiteY57" fmla="*/ 1398775 h 1617397"/>
                  <a:gd name="connsiteX58" fmla="*/ 375931 w 1504382"/>
                  <a:gd name="connsiteY58" fmla="*/ 1415998 h 1617397"/>
                  <a:gd name="connsiteX59" fmla="*/ 351358 w 1504382"/>
                  <a:gd name="connsiteY59" fmla="*/ 1432762 h 1617397"/>
                  <a:gd name="connsiteX60" fmla="*/ 329083 w 1504382"/>
                  <a:gd name="connsiteY60" fmla="*/ 1468357 h 1617397"/>
                  <a:gd name="connsiteX61" fmla="*/ 324720 w 1504382"/>
                  <a:gd name="connsiteY61" fmla="*/ 1541614 h 1617397"/>
                  <a:gd name="connsiteX62" fmla="*/ 340565 w 1504382"/>
                  <a:gd name="connsiteY62" fmla="*/ 1564579 h 1617397"/>
                  <a:gd name="connsiteX63" fmla="*/ 372256 w 1504382"/>
                  <a:gd name="connsiteY63" fmla="*/ 1563890 h 1617397"/>
                  <a:gd name="connsiteX64" fmla="*/ 396599 w 1504382"/>
                  <a:gd name="connsiteY64" fmla="*/ 1557689 h 1617397"/>
                  <a:gd name="connsiteX65" fmla="*/ 396369 w 1504382"/>
                  <a:gd name="connsiteY65" fmla="*/ 1559756 h 1617397"/>
                  <a:gd name="connsiteX66" fmla="*/ 413133 w 1504382"/>
                  <a:gd name="connsiteY66" fmla="*/ 1592825 h 1617397"/>
                  <a:gd name="connsiteX67" fmla="*/ 519919 w 1504382"/>
                  <a:gd name="connsiteY67" fmla="*/ 1582491 h 1617397"/>
                  <a:gd name="connsiteX68" fmla="*/ 544261 w 1504382"/>
                  <a:gd name="connsiteY68" fmla="*/ 1577669 h 1617397"/>
                  <a:gd name="connsiteX69" fmla="*/ 517852 w 1504382"/>
                  <a:gd name="connsiteY69" fmla="*/ 1608211 h 1617397"/>
                  <a:gd name="connsiteX70" fmla="*/ 511192 w 1504382"/>
                  <a:gd name="connsiteY70" fmla="*/ 1617397 h 1617397"/>
                  <a:gd name="connsiteX71" fmla="*/ 1503385 w 1504382"/>
                  <a:gd name="connsiteY71" fmla="*/ 1569052 h 1617397"/>
                  <a:gd name="connsiteX72" fmla="*/ 1504382 w 1504382"/>
                  <a:gd name="connsiteY72" fmla="*/ 1556426 h 1617397"/>
                  <a:gd name="connsiteX73" fmla="*/ 1497751 w 1504382"/>
                  <a:gd name="connsiteY73" fmla="*/ 1472491 h 1617397"/>
                  <a:gd name="connsiteX74" fmla="*/ 1444244 w 1504382"/>
                  <a:gd name="connsiteY74" fmla="*/ 1240319 h 1617397"/>
                  <a:gd name="connsiteX75" fmla="*/ 1420131 w 1504382"/>
                  <a:gd name="connsiteY75" fmla="*/ 950046 h 1617397"/>
                  <a:gd name="connsiteX76" fmla="*/ 1393492 w 1504382"/>
                  <a:gd name="connsiteY76" fmla="*/ 736934 h 1617397"/>
                  <a:gd name="connsiteX77" fmla="*/ 1295893 w 1504382"/>
                  <a:gd name="connsiteY77" fmla="*/ 546328 h 1617397"/>
                  <a:gd name="connsiteX78" fmla="*/ 1242385 w 1504382"/>
                  <a:gd name="connsiteY78" fmla="*/ 456766 h 1617397"/>
                  <a:gd name="connsiteX79" fmla="*/ 1221717 w 1504382"/>
                  <a:gd name="connsiteY79" fmla="*/ 386035 h 1617397"/>
                  <a:gd name="connsiteX80" fmla="*/ 1066246 w 1504382"/>
                  <a:gd name="connsiteY80" fmla="*/ 122401 h 1617397"/>
                  <a:gd name="connsiteX81" fmla="*/ 1046727 w 1504382"/>
                  <a:gd name="connsiteY81" fmla="*/ 108393 h 1617397"/>
                  <a:gd name="connsiteX82" fmla="*/ 1018021 w 1504382"/>
                  <a:gd name="connsiteY82" fmla="*/ 53967 h 1617397"/>
                  <a:gd name="connsiteX83" fmla="*/ 994367 w 1504382"/>
                  <a:gd name="connsiteY83" fmla="*/ 11712 h 1617397"/>
                  <a:gd name="connsiteX84" fmla="*/ 975077 w 1504382"/>
                  <a:gd name="connsiteY84" fmla="*/ 0 h 1617397"/>
                  <a:gd name="connsiteX0" fmla="*/ 975077 w 1504382"/>
                  <a:gd name="connsiteY0" fmla="*/ 0 h 1608211"/>
                  <a:gd name="connsiteX1" fmla="*/ 910776 w 1504382"/>
                  <a:gd name="connsiteY1" fmla="*/ 0 h 1608211"/>
                  <a:gd name="connsiteX2" fmla="*/ 870129 w 1504382"/>
                  <a:gd name="connsiteY2" fmla="*/ 13549 h 1608211"/>
                  <a:gd name="connsiteX3" fmla="*/ 795723 w 1504382"/>
                  <a:gd name="connsiteY3" fmla="*/ 17683 h 1608211"/>
                  <a:gd name="connsiteX4" fmla="*/ 602132 w 1504382"/>
                  <a:gd name="connsiteY4" fmla="*/ 95073 h 1608211"/>
                  <a:gd name="connsiteX5" fmla="*/ 562174 w 1504382"/>
                  <a:gd name="connsiteY5" fmla="*/ 126076 h 1608211"/>
                  <a:gd name="connsiteX6" fmla="*/ 541505 w 1504382"/>
                  <a:gd name="connsiteY6" fmla="*/ 175450 h 1608211"/>
                  <a:gd name="connsiteX7" fmla="*/ 545409 w 1504382"/>
                  <a:gd name="connsiteY7" fmla="*/ 200481 h 1608211"/>
                  <a:gd name="connsiteX8" fmla="*/ 499250 w 1504382"/>
                  <a:gd name="connsiteY8" fmla="*/ 294866 h 1608211"/>
                  <a:gd name="connsiteX9" fmla="*/ 421860 w 1504382"/>
                  <a:gd name="connsiteY9" fmla="*/ 339417 h 1608211"/>
                  <a:gd name="connsiteX10" fmla="*/ 411755 w 1504382"/>
                  <a:gd name="connsiteY10" fmla="*/ 406244 h 1608211"/>
                  <a:gd name="connsiteX11" fmla="*/ 454010 w 1504382"/>
                  <a:gd name="connsiteY11" fmla="*/ 449877 h 1608211"/>
                  <a:gd name="connsiteX12" fmla="*/ 533468 w 1504382"/>
                  <a:gd name="connsiteY12" fmla="*/ 471693 h 1608211"/>
                  <a:gd name="connsiteX13" fmla="*/ 571359 w 1504382"/>
                  <a:gd name="connsiteY13" fmla="*/ 448499 h 1608211"/>
                  <a:gd name="connsiteX14" fmla="*/ 589272 w 1504382"/>
                  <a:gd name="connsiteY14" fmla="*/ 433802 h 1608211"/>
                  <a:gd name="connsiteX15" fmla="*/ 607643 w 1504382"/>
                  <a:gd name="connsiteY15" fmla="*/ 439772 h 1608211"/>
                  <a:gd name="connsiteX16" fmla="*/ 599606 w 1504382"/>
                  <a:gd name="connsiteY16" fmla="*/ 456307 h 1608211"/>
                  <a:gd name="connsiteX17" fmla="*/ 551839 w 1504382"/>
                  <a:gd name="connsiteY17" fmla="*/ 478812 h 1608211"/>
                  <a:gd name="connsiteX18" fmla="*/ 528875 w 1504382"/>
                  <a:gd name="connsiteY18" fmla="*/ 503155 h 1608211"/>
                  <a:gd name="connsiteX19" fmla="*/ 559188 w 1504382"/>
                  <a:gd name="connsiteY19" fmla="*/ 540128 h 1608211"/>
                  <a:gd name="connsiteX20" fmla="*/ 611548 w 1504382"/>
                  <a:gd name="connsiteY20" fmla="*/ 537142 h 1608211"/>
                  <a:gd name="connsiteX21" fmla="*/ 635201 w 1504382"/>
                  <a:gd name="connsiteY21" fmla="*/ 533468 h 1608211"/>
                  <a:gd name="connsiteX22" fmla="*/ 653113 w 1504382"/>
                  <a:gd name="connsiteY22" fmla="*/ 538061 h 1608211"/>
                  <a:gd name="connsiteX23" fmla="*/ 654262 w 1504382"/>
                  <a:gd name="connsiteY23" fmla="*/ 560336 h 1608211"/>
                  <a:gd name="connsiteX24" fmla="*/ 640942 w 1504382"/>
                  <a:gd name="connsiteY24" fmla="*/ 575493 h 1608211"/>
                  <a:gd name="connsiteX25" fmla="*/ 529104 w 1504382"/>
                  <a:gd name="connsiteY25" fmla="*/ 699272 h 1608211"/>
                  <a:gd name="connsiteX26" fmla="*/ 504303 w 1504382"/>
                  <a:gd name="connsiteY26" fmla="*/ 764032 h 1608211"/>
                  <a:gd name="connsiteX27" fmla="*/ 469626 w 1504382"/>
                  <a:gd name="connsiteY27" fmla="*/ 805139 h 1608211"/>
                  <a:gd name="connsiteX28" fmla="*/ 302674 w 1504382"/>
                  <a:gd name="connsiteY28" fmla="*/ 902739 h 1608211"/>
                  <a:gd name="connsiteX29" fmla="*/ 175220 w 1504382"/>
                  <a:gd name="connsiteY29" fmla="*/ 992301 h 1608211"/>
                  <a:gd name="connsiteX30" fmla="*/ 88414 w 1504382"/>
                  <a:gd name="connsiteY30" fmla="*/ 1090360 h 1608211"/>
                  <a:gd name="connsiteX31" fmla="*/ 5282 w 1504382"/>
                  <a:gd name="connsiteY31" fmla="*/ 1293137 h 1608211"/>
                  <a:gd name="connsiteX32" fmla="*/ 0 w 1504382"/>
                  <a:gd name="connsiteY32" fmla="*/ 1303012 h 1608211"/>
                  <a:gd name="connsiteX33" fmla="*/ 0 w 1504382"/>
                  <a:gd name="connsiteY33" fmla="*/ 1378795 h 1608211"/>
                  <a:gd name="connsiteX34" fmla="*/ 30313 w 1504382"/>
                  <a:gd name="connsiteY34" fmla="*/ 1362720 h 1608211"/>
                  <a:gd name="connsiteX35" fmla="*/ 30543 w 1504382"/>
                  <a:gd name="connsiteY35" fmla="*/ 1387751 h 1608211"/>
                  <a:gd name="connsiteX36" fmla="*/ 39729 w 1504382"/>
                  <a:gd name="connsiteY36" fmla="*/ 1427710 h 1608211"/>
                  <a:gd name="connsiteX37" fmla="*/ 52130 w 1504382"/>
                  <a:gd name="connsiteY37" fmla="*/ 1435977 h 1608211"/>
                  <a:gd name="connsiteX38" fmla="*/ 60626 w 1504382"/>
                  <a:gd name="connsiteY38" fmla="*/ 1425183 h 1608211"/>
                  <a:gd name="connsiteX39" fmla="*/ 64301 w 1504382"/>
                  <a:gd name="connsiteY39" fmla="*/ 1413931 h 1608211"/>
                  <a:gd name="connsiteX40" fmla="*/ 67975 w 1504382"/>
                  <a:gd name="connsiteY40" fmla="*/ 1430925 h 1608211"/>
                  <a:gd name="connsiteX41" fmla="*/ 76013 w 1504382"/>
                  <a:gd name="connsiteY41" fmla="*/ 1441029 h 1608211"/>
                  <a:gd name="connsiteX42" fmla="*/ 88414 w 1504382"/>
                  <a:gd name="connsiteY42" fmla="*/ 1431614 h 1608211"/>
                  <a:gd name="connsiteX43" fmla="*/ 94384 w 1504382"/>
                  <a:gd name="connsiteY43" fmla="*/ 1408419 h 1608211"/>
                  <a:gd name="connsiteX44" fmla="*/ 99896 w 1504382"/>
                  <a:gd name="connsiteY44" fmla="*/ 1398085 h 1608211"/>
                  <a:gd name="connsiteX45" fmla="*/ 108393 w 1504382"/>
                  <a:gd name="connsiteY45" fmla="*/ 1410946 h 1608211"/>
                  <a:gd name="connsiteX46" fmla="*/ 126305 w 1504382"/>
                  <a:gd name="connsiteY46" fmla="*/ 1413012 h 1608211"/>
                  <a:gd name="connsiteX47" fmla="*/ 135721 w 1504382"/>
                  <a:gd name="connsiteY47" fmla="*/ 1392344 h 1608211"/>
                  <a:gd name="connsiteX48" fmla="*/ 158226 w 1504382"/>
                  <a:gd name="connsiteY48" fmla="*/ 1370069 h 1608211"/>
                  <a:gd name="connsiteX49" fmla="*/ 202318 w 1504382"/>
                  <a:gd name="connsiteY49" fmla="*/ 1329192 h 1608211"/>
                  <a:gd name="connsiteX50" fmla="*/ 213341 w 1504382"/>
                  <a:gd name="connsiteY50" fmla="*/ 1287166 h 1608211"/>
                  <a:gd name="connsiteX51" fmla="*/ 217475 w 1504382"/>
                  <a:gd name="connsiteY51" fmla="*/ 1270402 h 1608211"/>
                  <a:gd name="connsiteX52" fmla="*/ 244343 w 1504382"/>
                  <a:gd name="connsiteY52" fmla="*/ 1249964 h 1608211"/>
                  <a:gd name="connsiteX53" fmla="*/ 338269 w 1504382"/>
                  <a:gd name="connsiteY53" fmla="*/ 1253408 h 1608211"/>
                  <a:gd name="connsiteX54" fmla="*/ 531401 w 1504382"/>
                  <a:gd name="connsiteY54" fmla="*/ 1270862 h 1608211"/>
                  <a:gd name="connsiteX55" fmla="*/ 543572 w 1504382"/>
                  <a:gd name="connsiteY55" fmla="*/ 1273847 h 1608211"/>
                  <a:gd name="connsiteX56" fmla="*/ 547017 w 1504382"/>
                  <a:gd name="connsiteY56" fmla="*/ 1295204 h 1608211"/>
                  <a:gd name="connsiteX57" fmla="*/ 401651 w 1504382"/>
                  <a:gd name="connsiteY57" fmla="*/ 1398775 h 1608211"/>
                  <a:gd name="connsiteX58" fmla="*/ 375931 w 1504382"/>
                  <a:gd name="connsiteY58" fmla="*/ 1415998 h 1608211"/>
                  <a:gd name="connsiteX59" fmla="*/ 351358 w 1504382"/>
                  <a:gd name="connsiteY59" fmla="*/ 1432762 h 1608211"/>
                  <a:gd name="connsiteX60" fmla="*/ 329083 w 1504382"/>
                  <a:gd name="connsiteY60" fmla="*/ 1468357 h 1608211"/>
                  <a:gd name="connsiteX61" fmla="*/ 324720 w 1504382"/>
                  <a:gd name="connsiteY61" fmla="*/ 1541614 h 1608211"/>
                  <a:gd name="connsiteX62" fmla="*/ 340565 w 1504382"/>
                  <a:gd name="connsiteY62" fmla="*/ 1564579 h 1608211"/>
                  <a:gd name="connsiteX63" fmla="*/ 372256 w 1504382"/>
                  <a:gd name="connsiteY63" fmla="*/ 1563890 h 1608211"/>
                  <a:gd name="connsiteX64" fmla="*/ 396599 w 1504382"/>
                  <a:gd name="connsiteY64" fmla="*/ 1557689 h 1608211"/>
                  <a:gd name="connsiteX65" fmla="*/ 396369 w 1504382"/>
                  <a:gd name="connsiteY65" fmla="*/ 1559756 h 1608211"/>
                  <a:gd name="connsiteX66" fmla="*/ 413133 w 1504382"/>
                  <a:gd name="connsiteY66" fmla="*/ 1592825 h 1608211"/>
                  <a:gd name="connsiteX67" fmla="*/ 519919 w 1504382"/>
                  <a:gd name="connsiteY67" fmla="*/ 1582491 h 1608211"/>
                  <a:gd name="connsiteX68" fmla="*/ 544261 w 1504382"/>
                  <a:gd name="connsiteY68" fmla="*/ 1577669 h 1608211"/>
                  <a:gd name="connsiteX69" fmla="*/ 517852 w 1504382"/>
                  <a:gd name="connsiteY69" fmla="*/ 1608211 h 1608211"/>
                  <a:gd name="connsiteX70" fmla="*/ 1503385 w 1504382"/>
                  <a:gd name="connsiteY70" fmla="*/ 1569052 h 1608211"/>
                  <a:gd name="connsiteX71" fmla="*/ 1504382 w 1504382"/>
                  <a:gd name="connsiteY71" fmla="*/ 1556426 h 1608211"/>
                  <a:gd name="connsiteX72" fmla="*/ 1497751 w 1504382"/>
                  <a:gd name="connsiteY72" fmla="*/ 1472491 h 1608211"/>
                  <a:gd name="connsiteX73" fmla="*/ 1444244 w 1504382"/>
                  <a:gd name="connsiteY73" fmla="*/ 1240319 h 1608211"/>
                  <a:gd name="connsiteX74" fmla="*/ 1420131 w 1504382"/>
                  <a:gd name="connsiteY74" fmla="*/ 950046 h 1608211"/>
                  <a:gd name="connsiteX75" fmla="*/ 1393492 w 1504382"/>
                  <a:gd name="connsiteY75" fmla="*/ 736934 h 1608211"/>
                  <a:gd name="connsiteX76" fmla="*/ 1295893 w 1504382"/>
                  <a:gd name="connsiteY76" fmla="*/ 546328 h 1608211"/>
                  <a:gd name="connsiteX77" fmla="*/ 1242385 w 1504382"/>
                  <a:gd name="connsiteY77" fmla="*/ 456766 h 1608211"/>
                  <a:gd name="connsiteX78" fmla="*/ 1221717 w 1504382"/>
                  <a:gd name="connsiteY78" fmla="*/ 386035 h 1608211"/>
                  <a:gd name="connsiteX79" fmla="*/ 1066246 w 1504382"/>
                  <a:gd name="connsiteY79" fmla="*/ 122401 h 1608211"/>
                  <a:gd name="connsiteX80" fmla="*/ 1046727 w 1504382"/>
                  <a:gd name="connsiteY80" fmla="*/ 108393 h 1608211"/>
                  <a:gd name="connsiteX81" fmla="*/ 1018021 w 1504382"/>
                  <a:gd name="connsiteY81" fmla="*/ 53967 h 1608211"/>
                  <a:gd name="connsiteX82" fmla="*/ 994367 w 1504382"/>
                  <a:gd name="connsiteY82" fmla="*/ 11712 h 1608211"/>
                  <a:gd name="connsiteX83" fmla="*/ 975077 w 1504382"/>
                  <a:gd name="connsiteY83" fmla="*/ 0 h 1608211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544261 w 1504382"/>
                  <a:gd name="connsiteY68" fmla="*/ 1577669 h 1594630"/>
                  <a:gd name="connsiteX69" fmla="*/ 1503385 w 1504382"/>
                  <a:gd name="connsiteY69" fmla="*/ 1569052 h 1594630"/>
                  <a:gd name="connsiteX70" fmla="*/ 1504382 w 1504382"/>
                  <a:gd name="connsiteY70" fmla="*/ 1556426 h 1594630"/>
                  <a:gd name="connsiteX71" fmla="*/ 1497751 w 1504382"/>
                  <a:gd name="connsiteY71" fmla="*/ 1472491 h 1594630"/>
                  <a:gd name="connsiteX72" fmla="*/ 1444244 w 1504382"/>
                  <a:gd name="connsiteY72" fmla="*/ 1240319 h 1594630"/>
                  <a:gd name="connsiteX73" fmla="*/ 1420131 w 1504382"/>
                  <a:gd name="connsiteY73" fmla="*/ 950046 h 1594630"/>
                  <a:gd name="connsiteX74" fmla="*/ 1393492 w 1504382"/>
                  <a:gd name="connsiteY74" fmla="*/ 736934 h 1594630"/>
                  <a:gd name="connsiteX75" fmla="*/ 1295893 w 1504382"/>
                  <a:gd name="connsiteY75" fmla="*/ 546328 h 1594630"/>
                  <a:gd name="connsiteX76" fmla="*/ 1242385 w 1504382"/>
                  <a:gd name="connsiteY76" fmla="*/ 456766 h 1594630"/>
                  <a:gd name="connsiteX77" fmla="*/ 1221717 w 1504382"/>
                  <a:gd name="connsiteY77" fmla="*/ 386035 h 1594630"/>
                  <a:gd name="connsiteX78" fmla="*/ 1066246 w 1504382"/>
                  <a:gd name="connsiteY78" fmla="*/ 122401 h 1594630"/>
                  <a:gd name="connsiteX79" fmla="*/ 1046727 w 1504382"/>
                  <a:gd name="connsiteY79" fmla="*/ 108393 h 1594630"/>
                  <a:gd name="connsiteX80" fmla="*/ 1018021 w 1504382"/>
                  <a:gd name="connsiteY80" fmla="*/ 53967 h 1594630"/>
                  <a:gd name="connsiteX81" fmla="*/ 994367 w 1504382"/>
                  <a:gd name="connsiteY81" fmla="*/ 11712 h 1594630"/>
                  <a:gd name="connsiteX82" fmla="*/ 975077 w 1504382"/>
                  <a:gd name="connsiteY82" fmla="*/ 0 h 1594630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1503385 w 1504382"/>
                  <a:gd name="connsiteY68" fmla="*/ 1569052 h 1594630"/>
                  <a:gd name="connsiteX69" fmla="*/ 1504382 w 1504382"/>
                  <a:gd name="connsiteY69" fmla="*/ 1556426 h 1594630"/>
                  <a:gd name="connsiteX70" fmla="*/ 1497751 w 1504382"/>
                  <a:gd name="connsiteY70" fmla="*/ 1472491 h 1594630"/>
                  <a:gd name="connsiteX71" fmla="*/ 1444244 w 1504382"/>
                  <a:gd name="connsiteY71" fmla="*/ 1240319 h 1594630"/>
                  <a:gd name="connsiteX72" fmla="*/ 1420131 w 1504382"/>
                  <a:gd name="connsiteY72" fmla="*/ 950046 h 1594630"/>
                  <a:gd name="connsiteX73" fmla="*/ 1393492 w 1504382"/>
                  <a:gd name="connsiteY73" fmla="*/ 736934 h 1594630"/>
                  <a:gd name="connsiteX74" fmla="*/ 1295893 w 1504382"/>
                  <a:gd name="connsiteY74" fmla="*/ 546328 h 1594630"/>
                  <a:gd name="connsiteX75" fmla="*/ 1242385 w 1504382"/>
                  <a:gd name="connsiteY75" fmla="*/ 456766 h 1594630"/>
                  <a:gd name="connsiteX76" fmla="*/ 1221717 w 1504382"/>
                  <a:gd name="connsiteY76" fmla="*/ 386035 h 1594630"/>
                  <a:gd name="connsiteX77" fmla="*/ 1066246 w 1504382"/>
                  <a:gd name="connsiteY77" fmla="*/ 122401 h 1594630"/>
                  <a:gd name="connsiteX78" fmla="*/ 1046727 w 1504382"/>
                  <a:gd name="connsiteY78" fmla="*/ 108393 h 1594630"/>
                  <a:gd name="connsiteX79" fmla="*/ 1018021 w 1504382"/>
                  <a:gd name="connsiteY79" fmla="*/ 53967 h 1594630"/>
                  <a:gd name="connsiteX80" fmla="*/ 994367 w 1504382"/>
                  <a:gd name="connsiteY80" fmla="*/ 11712 h 1594630"/>
                  <a:gd name="connsiteX81" fmla="*/ 975077 w 1504382"/>
                  <a:gd name="connsiteY81" fmla="*/ 0 h 1594630"/>
                  <a:gd name="connsiteX0" fmla="*/ 975077 w 1504382"/>
                  <a:gd name="connsiteY0" fmla="*/ 0 h 1594364"/>
                  <a:gd name="connsiteX1" fmla="*/ 910776 w 1504382"/>
                  <a:gd name="connsiteY1" fmla="*/ 0 h 1594364"/>
                  <a:gd name="connsiteX2" fmla="*/ 870129 w 1504382"/>
                  <a:gd name="connsiteY2" fmla="*/ 13549 h 1594364"/>
                  <a:gd name="connsiteX3" fmla="*/ 795723 w 1504382"/>
                  <a:gd name="connsiteY3" fmla="*/ 17683 h 1594364"/>
                  <a:gd name="connsiteX4" fmla="*/ 602132 w 1504382"/>
                  <a:gd name="connsiteY4" fmla="*/ 95073 h 1594364"/>
                  <a:gd name="connsiteX5" fmla="*/ 562174 w 1504382"/>
                  <a:gd name="connsiteY5" fmla="*/ 126076 h 1594364"/>
                  <a:gd name="connsiteX6" fmla="*/ 541505 w 1504382"/>
                  <a:gd name="connsiteY6" fmla="*/ 175450 h 1594364"/>
                  <a:gd name="connsiteX7" fmla="*/ 545409 w 1504382"/>
                  <a:gd name="connsiteY7" fmla="*/ 200481 h 1594364"/>
                  <a:gd name="connsiteX8" fmla="*/ 499250 w 1504382"/>
                  <a:gd name="connsiteY8" fmla="*/ 294866 h 1594364"/>
                  <a:gd name="connsiteX9" fmla="*/ 421860 w 1504382"/>
                  <a:gd name="connsiteY9" fmla="*/ 339417 h 1594364"/>
                  <a:gd name="connsiteX10" fmla="*/ 411755 w 1504382"/>
                  <a:gd name="connsiteY10" fmla="*/ 406244 h 1594364"/>
                  <a:gd name="connsiteX11" fmla="*/ 454010 w 1504382"/>
                  <a:gd name="connsiteY11" fmla="*/ 449877 h 1594364"/>
                  <a:gd name="connsiteX12" fmla="*/ 533468 w 1504382"/>
                  <a:gd name="connsiteY12" fmla="*/ 471693 h 1594364"/>
                  <a:gd name="connsiteX13" fmla="*/ 571359 w 1504382"/>
                  <a:gd name="connsiteY13" fmla="*/ 448499 h 1594364"/>
                  <a:gd name="connsiteX14" fmla="*/ 589272 w 1504382"/>
                  <a:gd name="connsiteY14" fmla="*/ 433802 h 1594364"/>
                  <a:gd name="connsiteX15" fmla="*/ 607643 w 1504382"/>
                  <a:gd name="connsiteY15" fmla="*/ 439772 h 1594364"/>
                  <a:gd name="connsiteX16" fmla="*/ 599606 w 1504382"/>
                  <a:gd name="connsiteY16" fmla="*/ 456307 h 1594364"/>
                  <a:gd name="connsiteX17" fmla="*/ 551839 w 1504382"/>
                  <a:gd name="connsiteY17" fmla="*/ 478812 h 1594364"/>
                  <a:gd name="connsiteX18" fmla="*/ 528875 w 1504382"/>
                  <a:gd name="connsiteY18" fmla="*/ 503155 h 1594364"/>
                  <a:gd name="connsiteX19" fmla="*/ 559188 w 1504382"/>
                  <a:gd name="connsiteY19" fmla="*/ 540128 h 1594364"/>
                  <a:gd name="connsiteX20" fmla="*/ 611548 w 1504382"/>
                  <a:gd name="connsiteY20" fmla="*/ 537142 h 1594364"/>
                  <a:gd name="connsiteX21" fmla="*/ 635201 w 1504382"/>
                  <a:gd name="connsiteY21" fmla="*/ 533468 h 1594364"/>
                  <a:gd name="connsiteX22" fmla="*/ 653113 w 1504382"/>
                  <a:gd name="connsiteY22" fmla="*/ 538061 h 1594364"/>
                  <a:gd name="connsiteX23" fmla="*/ 654262 w 1504382"/>
                  <a:gd name="connsiteY23" fmla="*/ 560336 h 1594364"/>
                  <a:gd name="connsiteX24" fmla="*/ 640942 w 1504382"/>
                  <a:gd name="connsiteY24" fmla="*/ 575493 h 1594364"/>
                  <a:gd name="connsiteX25" fmla="*/ 529104 w 1504382"/>
                  <a:gd name="connsiteY25" fmla="*/ 699272 h 1594364"/>
                  <a:gd name="connsiteX26" fmla="*/ 504303 w 1504382"/>
                  <a:gd name="connsiteY26" fmla="*/ 764032 h 1594364"/>
                  <a:gd name="connsiteX27" fmla="*/ 469626 w 1504382"/>
                  <a:gd name="connsiteY27" fmla="*/ 805139 h 1594364"/>
                  <a:gd name="connsiteX28" fmla="*/ 302674 w 1504382"/>
                  <a:gd name="connsiteY28" fmla="*/ 902739 h 1594364"/>
                  <a:gd name="connsiteX29" fmla="*/ 175220 w 1504382"/>
                  <a:gd name="connsiteY29" fmla="*/ 992301 h 1594364"/>
                  <a:gd name="connsiteX30" fmla="*/ 88414 w 1504382"/>
                  <a:gd name="connsiteY30" fmla="*/ 1090360 h 1594364"/>
                  <a:gd name="connsiteX31" fmla="*/ 5282 w 1504382"/>
                  <a:gd name="connsiteY31" fmla="*/ 1293137 h 1594364"/>
                  <a:gd name="connsiteX32" fmla="*/ 0 w 1504382"/>
                  <a:gd name="connsiteY32" fmla="*/ 1303012 h 1594364"/>
                  <a:gd name="connsiteX33" fmla="*/ 0 w 1504382"/>
                  <a:gd name="connsiteY33" fmla="*/ 1378795 h 1594364"/>
                  <a:gd name="connsiteX34" fmla="*/ 30313 w 1504382"/>
                  <a:gd name="connsiteY34" fmla="*/ 1362720 h 1594364"/>
                  <a:gd name="connsiteX35" fmla="*/ 30543 w 1504382"/>
                  <a:gd name="connsiteY35" fmla="*/ 1387751 h 1594364"/>
                  <a:gd name="connsiteX36" fmla="*/ 39729 w 1504382"/>
                  <a:gd name="connsiteY36" fmla="*/ 1427710 h 1594364"/>
                  <a:gd name="connsiteX37" fmla="*/ 52130 w 1504382"/>
                  <a:gd name="connsiteY37" fmla="*/ 1435977 h 1594364"/>
                  <a:gd name="connsiteX38" fmla="*/ 60626 w 1504382"/>
                  <a:gd name="connsiteY38" fmla="*/ 1425183 h 1594364"/>
                  <a:gd name="connsiteX39" fmla="*/ 64301 w 1504382"/>
                  <a:gd name="connsiteY39" fmla="*/ 1413931 h 1594364"/>
                  <a:gd name="connsiteX40" fmla="*/ 67975 w 1504382"/>
                  <a:gd name="connsiteY40" fmla="*/ 1430925 h 1594364"/>
                  <a:gd name="connsiteX41" fmla="*/ 76013 w 1504382"/>
                  <a:gd name="connsiteY41" fmla="*/ 1441029 h 1594364"/>
                  <a:gd name="connsiteX42" fmla="*/ 88414 w 1504382"/>
                  <a:gd name="connsiteY42" fmla="*/ 1431614 h 1594364"/>
                  <a:gd name="connsiteX43" fmla="*/ 94384 w 1504382"/>
                  <a:gd name="connsiteY43" fmla="*/ 1408419 h 1594364"/>
                  <a:gd name="connsiteX44" fmla="*/ 99896 w 1504382"/>
                  <a:gd name="connsiteY44" fmla="*/ 1398085 h 1594364"/>
                  <a:gd name="connsiteX45" fmla="*/ 108393 w 1504382"/>
                  <a:gd name="connsiteY45" fmla="*/ 1410946 h 1594364"/>
                  <a:gd name="connsiteX46" fmla="*/ 126305 w 1504382"/>
                  <a:gd name="connsiteY46" fmla="*/ 1413012 h 1594364"/>
                  <a:gd name="connsiteX47" fmla="*/ 135721 w 1504382"/>
                  <a:gd name="connsiteY47" fmla="*/ 1392344 h 1594364"/>
                  <a:gd name="connsiteX48" fmla="*/ 158226 w 1504382"/>
                  <a:gd name="connsiteY48" fmla="*/ 1370069 h 1594364"/>
                  <a:gd name="connsiteX49" fmla="*/ 202318 w 1504382"/>
                  <a:gd name="connsiteY49" fmla="*/ 1329192 h 1594364"/>
                  <a:gd name="connsiteX50" fmla="*/ 213341 w 1504382"/>
                  <a:gd name="connsiteY50" fmla="*/ 1287166 h 1594364"/>
                  <a:gd name="connsiteX51" fmla="*/ 217475 w 1504382"/>
                  <a:gd name="connsiteY51" fmla="*/ 1270402 h 1594364"/>
                  <a:gd name="connsiteX52" fmla="*/ 244343 w 1504382"/>
                  <a:gd name="connsiteY52" fmla="*/ 1249964 h 1594364"/>
                  <a:gd name="connsiteX53" fmla="*/ 338269 w 1504382"/>
                  <a:gd name="connsiteY53" fmla="*/ 1253408 h 1594364"/>
                  <a:gd name="connsiteX54" fmla="*/ 531401 w 1504382"/>
                  <a:gd name="connsiteY54" fmla="*/ 1270862 h 1594364"/>
                  <a:gd name="connsiteX55" fmla="*/ 543572 w 1504382"/>
                  <a:gd name="connsiteY55" fmla="*/ 1273847 h 1594364"/>
                  <a:gd name="connsiteX56" fmla="*/ 547017 w 1504382"/>
                  <a:gd name="connsiteY56" fmla="*/ 1295204 h 1594364"/>
                  <a:gd name="connsiteX57" fmla="*/ 401651 w 1504382"/>
                  <a:gd name="connsiteY57" fmla="*/ 1398775 h 1594364"/>
                  <a:gd name="connsiteX58" fmla="*/ 375931 w 1504382"/>
                  <a:gd name="connsiteY58" fmla="*/ 1415998 h 1594364"/>
                  <a:gd name="connsiteX59" fmla="*/ 351358 w 1504382"/>
                  <a:gd name="connsiteY59" fmla="*/ 1432762 h 1594364"/>
                  <a:gd name="connsiteX60" fmla="*/ 329083 w 1504382"/>
                  <a:gd name="connsiteY60" fmla="*/ 1468357 h 1594364"/>
                  <a:gd name="connsiteX61" fmla="*/ 324720 w 1504382"/>
                  <a:gd name="connsiteY61" fmla="*/ 1541614 h 1594364"/>
                  <a:gd name="connsiteX62" fmla="*/ 340565 w 1504382"/>
                  <a:gd name="connsiteY62" fmla="*/ 1564579 h 1594364"/>
                  <a:gd name="connsiteX63" fmla="*/ 372256 w 1504382"/>
                  <a:gd name="connsiteY63" fmla="*/ 1563890 h 1594364"/>
                  <a:gd name="connsiteX64" fmla="*/ 396599 w 1504382"/>
                  <a:gd name="connsiteY64" fmla="*/ 1557689 h 1594364"/>
                  <a:gd name="connsiteX65" fmla="*/ 396369 w 1504382"/>
                  <a:gd name="connsiteY65" fmla="*/ 1559756 h 1594364"/>
                  <a:gd name="connsiteX66" fmla="*/ 413133 w 1504382"/>
                  <a:gd name="connsiteY66" fmla="*/ 1592825 h 1594364"/>
                  <a:gd name="connsiteX67" fmla="*/ 585321 w 1504382"/>
                  <a:gd name="connsiteY67" fmla="*/ 1518593 h 1594364"/>
                  <a:gd name="connsiteX68" fmla="*/ 1503385 w 1504382"/>
                  <a:gd name="connsiteY68" fmla="*/ 1569052 h 1594364"/>
                  <a:gd name="connsiteX69" fmla="*/ 1504382 w 1504382"/>
                  <a:gd name="connsiteY69" fmla="*/ 1556426 h 1594364"/>
                  <a:gd name="connsiteX70" fmla="*/ 1497751 w 1504382"/>
                  <a:gd name="connsiteY70" fmla="*/ 1472491 h 1594364"/>
                  <a:gd name="connsiteX71" fmla="*/ 1444244 w 1504382"/>
                  <a:gd name="connsiteY71" fmla="*/ 1240319 h 1594364"/>
                  <a:gd name="connsiteX72" fmla="*/ 1420131 w 1504382"/>
                  <a:gd name="connsiteY72" fmla="*/ 950046 h 1594364"/>
                  <a:gd name="connsiteX73" fmla="*/ 1393492 w 1504382"/>
                  <a:gd name="connsiteY73" fmla="*/ 736934 h 1594364"/>
                  <a:gd name="connsiteX74" fmla="*/ 1295893 w 1504382"/>
                  <a:gd name="connsiteY74" fmla="*/ 546328 h 1594364"/>
                  <a:gd name="connsiteX75" fmla="*/ 1242385 w 1504382"/>
                  <a:gd name="connsiteY75" fmla="*/ 456766 h 1594364"/>
                  <a:gd name="connsiteX76" fmla="*/ 1221717 w 1504382"/>
                  <a:gd name="connsiteY76" fmla="*/ 386035 h 1594364"/>
                  <a:gd name="connsiteX77" fmla="*/ 1066246 w 1504382"/>
                  <a:gd name="connsiteY77" fmla="*/ 122401 h 1594364"/>
                  <a:gd name="connsiteX78" fmla="*/ 1046727 w 1504382"/>
                  <a:gd name="connsiteY78" fmla="*/ 108393 h 1594364"/>
                  <a:gd name="connsiteX79" fmla="*/ 1018021 w 1504382"/>
                  <a:gd name="connsiteY79" fmla="*/ 53967 h 1594364"/>
                  <a:gd name="connsiteX80" fmla="*/ 994367 w 1504382"/>
                  <a:gd name="connsiteY80" fmla="*/ 11712 h 1594364"/>
                  <a:gd name="connsiteX81" fmla="*/ 975077 w 1504382"/>
                  <a:gd name="connsiteY81" fmla="*/ 0 h 1594364"/>
                  <a:gd name="connsiteX0" fmla="*/ 975077 w 1504382"/>
                  <a:gd name="connsiteY0" fmla="*/ 0 h 1593093"/>
                  <a:gd name="connsiteX1" fmla="*/ 910776 w 1504382"/>
                  <a:gd name="connsiteY1" fmla="*/ 0 h 1593093"/>
                  <a:gd name="connsiteX2" fmla="*/ 870129 w 1504382"/>
                  <a:gd name="connsiteY2" fmla="*/ 13549 h 1593093"/>
                  <a:gd name="connsiteX3" fmla="*/ 795723 w 1504382"/>
                  <a:gd name="connsiteY3" fmla="*/ 17683 h 1593093"/>
                  <a:gd name="connsiteX4" fmla="*/ 602132 w 1504382"/>
                  <a:gd name="connsiteY4" fmla="*/ 95073 h 1593093"/>
                  <a:gd name="connsiteX5" fmla="*/ 562174 w 1504382"/>
                  <a:gd name="connsiteY5" fmla="*/ 126076 h 1593093"/>
                  <a:gd name="connsiteX6" fmla="*/ 541505 w 1504382"/>
                  <a:gd name="connsiteY6" fmla="*/ 175450 h 1593093"/>
                  <a:gd name="connsiteX7" fmla="*/ 545409 w 1504382"/>
                  <a:gd name="connsiteY7" fmla="*/ 200481 h 1593093"/>
                  <a:gd name="connsiteX8" fmla="*/ 499250 w 1504382"/>
                  <a:gd name="connsiteY8" fmla="*/ 294866 h 1593093"/>
                  <a:gd name="connsiteX9" fmla="*/ 421860 w 1504382"/>
                  <a:gd name="connsiteY9" fmla="*/ 339417 h 1593093"/>
                  <a:gd name="connsiteX10" fmla="*/ 411755 w 1504382"/>
                  <a:gd name="connsiteY10" fmla="*/ 406244 h 1593093"/>
                  <a:gd name="connsiteX11" fmla="*/ 454010 w 1504382"/>
                  <a:gd name="connsiteY11" fmla="*/ 449877 h 1593093"/>
                  <a:gd name="connsiteX12" fmla="*/ 533468 w 1504382"/>
                  <a:gd name="connsiteY12" fmla="*/ 471693 h 1593093"/>
                  <a:gd name="connsiteX13" fmla="*/ 571359 w 1504382"/>
                  <a:gd name="connsiteY13" fmla="*/ 448499 h 1593093"/>
                  <a:gd name="connsiteX14" fmla="*/ 589272 w 1504382"/>
                  <a:gd name="connsiteY14" fmla="*/ 433802 h 1593093"/>
                  <a:gd name="connsiteX15" fmla="*/ 607643 w 1504382"/>
                  <a:gd name="connsiteY15" fmla="*/ 439772 h 1593093"/>
                  <a:gd name="connsiteX16" fmla="*/ 599606 w 1504382"/>
                  <a:gd name="connsiteY16" fmla="*/ 456307 h 1593093"/>
                  <a:gd name="connsiteX17" fmla="*/ 551839 w 1504382"/>
                  <a:gd name="connsiteY17" fmla="*/ 478812 h 1593093"/>
                  <a:gd name="connsiteX18" fmla="*/ 528875 w 1504382"/>
                  <a:gd name="connsiteY18" fmla="*/ 503155 h 1593093"/>
                  <a:gd name="connsiteX19" fmla="*/ 559188 w 1504382"/>
                  <a:gd name="connsiteY19" fmla="*/ 540128 h 1593093"/>
                  <a:gd name="connsiteX20" fmla="*/ 611548 w 1504382"/>
                  <a:gd name="connsiteY20" fmla="*/ 537142 h 1593093"/>
                  <a:gd name="connsiteX21" fmla="*/ 635201 w 1504382"/>
                  <a:gd name="connsiteY21" fmla="*/ 533468 h 1593093"/>
                  <a:gd name="connsiteX22" fmla="*/ 653113 w 1504382"/>
                  <a:gd name="connsiteY22" fmla="*/ 538061 h 1593093"/>
                  <a:gd name="connsiteX23" fmla="*/ 654262 w 1504382"/>
                  <a:gd name="connsiteY23" fmla="*/ 560336 h 1593093"/>
                  <a:gd name="connsiteX24" fmla="*/ 640942 w 1504382"/>
                  <a:gd name="connsiteY24" fmla="*/ 575493 h 1593093"/>
                  <a:gd name="connsiteX25" fmla="*/ 529104 w 1504382"/>
                  <a:gd name="connsiteY25" fmla="*/ 699272 h 1593093"/>
                  <a:gd name="connsiteX26" fmla="*/ 504303 w 1504382"/>
                  <a:gd name="connsiteY26" fmla="*/ 764032 h 1593093"/>
                  <a:gd name="connsiteX27" fmla="*/ 469626 w 1504382"/>
                  <a:gd name="connsiteY27" fmla="*/ 805139 h 1593093"/>
                  <a:gd name="connsiteX28" fmla="*/ 302674 w 1504382"/>
                  <a:gd name="connsiteY28" fmla="*/ 902739 h 1593093"/>
                  <a:gd name="connsiteX29" fmla="*/ 175220 w 1504382"/>
                  <a:gd name="connsiteY29" fmla="*/ 992301 h 1593093"/>
                  <a:gd name="connsiteX30" fmla="*/ 88414 w 1504382"/>
                  <a:gd name="connsiteY30" fmla="*/ 1090360 h 1593093"/>
                  <a:gd name="connsiteX31" fmla="*/ 5282 w 1504382"/>
                  <a:gd name="connsiteY31" fmla="*/ 1293137 h 1593093"/>
                  <a:gd name="connsiteX32" fmla="*/ 0 w 1504382"/>
                  <a:gd name="connsiteY32" fmla="*/ 1303012 h 1593093"/>
                  <a:gd name="connsiteX33" fmla="*/ 0 w 1504382"/>
                  <a:gd name="connsiteY33" fmla="*/ 1378795 h 1593093"/>
                  <a:gd name="connsiteX34" fmla="*/ 30313 w 1504382"/>
                  <a:gd name="connsiteY34" fmla="*/ 1362720 h 1593093"/>
                  <a:gd name="connsiteX35" fmla="*/ 30543 w 1504382"/>
                  <a:gd name="connsiteY35" fmla="*/ 1387751 h 1593093"/>
                  <a:gd name="connsiteX36" fmla="*/ 39729 w 1504382"/>
                  <a:gd name="connsiteY36" fmla="*/ 1427710 h 1593093"/>
                  <a:gd name="connsiteX37" fmla="*/ 52130 w 1504382"/>
                  <a:gd name="connsiteY37" fmla="*/ 1435977 h 1593093"/>
                  <a:gd name="connsiteX38" fmla="*/ 60626 w 1504382"/>
                  <a:gd name="connsiteY38" fmla="*/ 1425183 h 1593093"/>
                  <a:gd name="connsiteX39" fmla="*/ 64301 w 1504382"/>
                  <a:gd name="connsiteY39" fmla="*/ 1413931 h 1593093"/>
                  <a:gd name="connsiteX40" fmla="*/ 67975 w 1504382"/>
                  <a:gd name="connsiteY40" fmla="*/ 1430925 h 1593093"/>
                  <a:gd name="connsiteX41" fmla="*/ 76013 w 1504382"/>
                  <a:gd name="connsiteY41" fmla="*/ 1441029 h 1593093"/>
                  <a:gd name="connsiteX42" fmla="*/ 88414 w 1504382"/>
                  <a:gd name="connsiteY42" fmla="*/ 1431614 h 1593093"/>
                  <a:gd name="connsiteX43" fmla="*/ 94384 w 1504382"/>
                  <a:gd name="connsiteY43" fmla="*/ 1408419 h 1593093"/>
                  <a:gd name="connsiteX44" fmla="*/ 99896 w 1504382"/>
                  <a:gd name="connsiteY44" fmla="*/ 1398085 h 1593093"/>
                  <a:gd name="connsiteX45" fmla="*/ 108393 w 1504382"/>
                  <a:gd name="connsiteY45" fmla="*/ 1410946 h 1593093"/>
                  <a:gd name="connsiteX46" fmla="*/ 126305 w 1504382"/>
                  <a:gd name="connsiteY46" fmla="*/ 1413012 h 1593093"/>
                  <a:gd name="connsiteX47" fmla="*/ 135721 w 1504382"/>
                  <a:gd name="connsiteY47" fmla="*/ 1392344 h 1593093"/>
                  <a:gd name="connsiteX48" fmla="*/ 158226 w 1504382"/>
                  <a:gd name="connsiteY48" fmla="*/ 1370069 h 1593093"/>
                  <a:gd name="connsiteX49" fmla="*/ 202318 w 1504382"/>
                  <a:gd name="connsiteY49" fmla="*/ 1329192 h 1593093"/>
                  <a:gd name="connsiteX50" fmla="*/ 213341 w 1504382"/>
                  <a:gd name="connsiteY50" fmla="*/ 1287166 h 1593093"/>
                  <a:gd name="connsiteX51" fmla="*/ 217475 w 1504382"/>
                  <a:gd name="connsiteY51" fmla="*/ 1270402 h 1593093"/>
                  <a:gd name="connsiteX52" fmla="*/ 244343 w 1504382"/>
                  <a:gd name="connsiteY52" fmla="*/ 1249964 h 1593093"/>
                  <a:gd name="connsiteX53" fmla="*/ 338269 w 1504382"/>
                  <a:gd name="connsiteY53" fmla="*/ 1253408 h 1593093"/>
                  <a:gd name="connsiteX54" fmla="*/ 531401 w 1504382"/>
                  <a:gd name="connsiteY54" fmla="*/ 1270862 h 1593093"/>
                  <a:gd name="connsiteX55" fmla="*/ 543572 w 1504382"/>
                  <a:gd name="connsiteY55" fmla="*/ 1273847 h 1593093"/>
                  <a:gd name="connsiteX56" fmla="*/ 547017 w 1504382"/>
                  <a:gd name="connsiteY56" fmla="*/ 1295204 h 1593093"/>
                  <a:gd name="connsiteX57" fmla="*/ 401651 w 1504382"/>
                  <a:gd name="connsiteY57" fmla="*/ 1398775 h 1593093"/>
                  <a:gd name="connsiteX58" fmla="*/ 375931 w 1504382"/>
                  <a:gd name="connsiteY58" fmla="*/ 1415998 h 1593093"/>
                  <a:gd name="connsiteX59" fmla="*/ 351358 w 1504382"/>
                  <a:gd name="connsiteY59" fmla="*/ 1432762 h 1593093"/>
                  <a:gd name="connsiteX60" fmla="*/ 329083 w 1504382"/>
                  <a:gd name="connsiteY60" fmla="*/ 1468357 h 1593093"/>
                  <a:gd name="connsiteX61" fmla="*/ 324720 w 1504382"/>
                  <a:gd name="connsiteY61" fmla="*/ 1541614 h 1593093"/>
                  <a:gd name="connsiteX62" fmla="*/ 340565 w 1504382"/>
                  <a:gd name="connsiteY62" fmla="*/ 1564579 h 1593093"/>
                  <a:gd name="connsiteX63" fmla="*/ 372256 w 1504382"/>
                  <a:gd name="connsiteY63" fmla="*/ 1563890 h 1593093"/>
                  <a:gd name="connsiteX64" fmla="*/ 396599 w 1504382"/>
                  <a:gd name="connsiteY64" fmla="*/ 1557689 h 1593093"/>
                  <a:gd name="connsiteX65" fmla="*/ 396369 w 1504382"/>
                  <a:gd name="connsiteY65" fmla="*/ 1559756 h 1593093"/>
                  <a:gd name="connsiteX66" fmla="*/ 413133 w 1504382"/>
                  <a:gd name="connsiteY66" fmla="*/ 1592825 h 1593093"/>
                  <a:gd name="connsiteX67" fmla="*/ 594470 w 1504382"/>
                  <a:gd name="connsiteY67" fmla="*/ 1546066 h 1593093"/>
                  <a:gd name="connsiteX68" fmla="*/ 1503385 w 1504382"/>
                  <a:gd name="connsiteY68" fmla="*/ 1569052 h 1593093"/>
                  <a:gd name="connsiteX69" fmla="*/ 1504382 w 1504382"/>
                  <a:gd name="connsiteY69" fmla="*/ 1556426 h 1593093"/>
                  <a:gd name="connsiteX70" fmla="*/ 1497751 w 1504382"/>
                  <a:gd name="connsiteY70" fmla="*/ 1472491 h 1593093"/>
                  <a:gd name="connsiteX71" fmla="*/ 1444244 w 1504382"/>
                  <a:gd name="connsiteY71" fmla="*/ 1240319 h 1593093"/>
                  <a:gd name="connsiteX72" fmla="*/ 1420131 w 1504382"/>
                  <a:gd name="connsiteY72" fmla="*/ 950046 h 1593093"/>
                  <a:gd name="connsiteX73" fmla="*/ 1393492 w 1504382"/>
                  <a:gd name="connsiteY73" fmla="*/ 736934 h 1593093"/>
                  <a:gd name="connsiteX74" fmla="*/ 1295893 w 1504382"/>
                  <a:gd name="connsiteY74" fmla="*/ 546328 h 1593093"/>
                  <a:gd name="connsiteX75" fmla="*/ 1242385 w 1504382"/>
                  <a:gd name="connsiteY75" fmla="*/ 456766 h 1593093"/>
                  <a:gd name="connsiteX76" fmla="*/ 1221717 w 1504382"/>
                  <a:gd name="connsiteY76" fmla="*/ 386035 h 1593093"/>
                  <a:gd name="connsiteX77" fmla="*/ 1066246 w 1504382"/>
                  <a:gd name="connsiteY77" fmla="*/ 122401 h 1593093"/>
                  <a:gd name="connsiteX78" fmla="*/ 1046727 w 1504382"/>
                  <a:gd name="connsiteY78" fmla="*/ 108393 h 1593093"/>
                  <a:gd name="connsiteX79" fmla="*/ 1018021 w 1504382"/>
                  <a:gd name="connsiteY79" fmla="*/ 53967 h 1593093"/>
                  <a:gd name="connsiteX80" fmla="*/ 994367 w 1504382"/>
                  <a:gd name="connsiteY80" fmla="*/ 11712 h 1593093"/>
                  <a:gd name="connsiteX81" fmla="*/ 975077 w 1504382"/>
                  <a:gd name="connsiteY81" fmla="*/ 0 h 159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504382" h="1593093">
                    <a:moveTo>
                      <a:pt x="975077" y="0"/>
                    </a:moveTo>
                    <a:lnTo>
                      <a:pt x="910776" y="0"/>
                    </a:lnTo>
                    <a:cubicBezTo>
                      <a:pt x="896768" y="5282"/>
                      <a:pt x="883219" y="13319"/>
                      <a:pt x="870129" y="13549"/>
                    </a:cubicBezTo>
                    <a:cubicBezTo>
                      <a:pt x="845557" y="16764"/>
                      <a:pt x="820525" y="15616"/>
                      <a:pt x="795723" y="17683"/>
                    </a:cubicBezTo>
                    <a:cubicBezTo>
                      <a:pt x="723385" y="23653"/>
                      <a:pt x="660232" y="53278"/>
                      <a:pt x="602132" y="95073"/>
                    </a:cubicBezTo>
                    <a:cubicBezTo>
                      <a:pt x="588353" y="104948"/>
                      <a:pt x="575493" y="115972"/>
                      <a:pt x="562174" y="126076"/>
                    </a:cubicBezTo>
                    <a:cubicBezTo>
                      <a:pt x="545639" y="138477"/>
                      <a:pt x="539438" y="155471"/>
                      <a:pt x="541505" y="175450"/>
                    </a:cubicBezTo>
                    <a:cubicBezTo>
                      <a:pt x="542424" y="183947"/>
                      <a:pt x="544032" y="192214"/>
                      <a:pt x="545409" y="200481"/>
                    </a:cubicBezTo>
                    <a:cubicBezTo>
                      <a:pt x="552758" y="243425"/>
                      <a:pt x="537601" y="273968"/>
                      <a:pt x="499250" y="294866"/>
                    </a:cubicBezTo>
                    <a:cubicBezTo>
                      <a:pt x="473071" y="309104"/>
                      <a:pt x="446891" y="323572"/>
                      <a:pt x="421860" y="339417"/>
                    </a:cubicBezTo>
                    <a:cubicBezTo>
                      <a:pt x="391087" y="359167"/>
                      <a:pt x="388102" y="378457"/>
                      <a:pt x="411755" y="406244"/>
                    </a:cubicBezTo>
                    <a:cubicBezTo>
                      <a:pt x="424845" y="421860"/>
                      <a:pt x="438624" y="437017"/>
                      <a:pt x="454010" y="449877"/>
                    </a:cubicBezTo>
                    <a:cubicBezTo>
                      <a:pt x="476745" y="468937"/>
                      <a:pt x="503843" y="475827"/>
                      <a:pt x="533468" y="471693"/>
                    </a:cubicBezTo>
                    <a:cubicBezTo>
                      <a:pt x="549543" y="469397"/>
                      <a:pt x="561944" y="462048"/>
                      <a:pt x="571359" y="448499"/>
                    </a:cubicBezTo>
                    <a:cubicBezTo>
                      <a:pt x="575493" y="442299"/>
                      <a:pt x="582612" y="437246"/>
                      <a:pt x="589272" y="433802"/>
                    </a:cubicBezTo>
                    <a:cubicBezTo>
                      <a:pt x="596161" y="430357"/>
                      <a:pt x="603739" y="431275"/>
                      <a:pt x="607643" y="439772"/>
                    </a:cubicBezTo>
                    <a:cubicBezTo>
                      <a:pt x="611548" y="448269"/>
                      <a:pt x="606036" y="453092"/>
                      <a:pt x="599606" y="456307"/>
                    </a:cubicBezTo>
                    <a:cubicBezTo>
                      <a:pt x="583760" y="464115"/>
                      <a:pt x="567915" y="471464"/>
                      <a:pt x="551839" y="478812"/>
                    </a:cubicBezTo>
                    <a:cubicBezTo>
                      <a:pt x="540816" y="483864"/>
                      <a:pt x="527497" y="486620"/>
                      <a:pt x="528875" y="503155"/>
                    </a:cubicBezTo>
                    <a:cubicBezTo>
                      <a:pt x="530482" y="521756"/>
                      <a:pt x="542424" y="538750"/>
                      <a:pt x="559188" y="540128"/>
                    </a:cubicBezTo>
                    <a:cubicBezTo>
                      <a:pt x="576412" y="541505"/>
                      <a:pt x="594094" y="538520"/>
                      <a:pt x="611548" y="537142"/>
                    </a:cubicBezTo>
                    <a:cubicBezTo>
                      <a:pt x="619355" y="536453"/>
                      <a:pt x="627163" y="533468"/>
                      <a:pt x="635201" y="533468"/>
                    </a:cubicBezTo>
                    <a:cubicBezTo>
                      <a:pt x="641401" y="533238"/>
                      <a:pt x="651047" y="534387"/>
                      <a:pt x="653113" y="538061"/>
                    </a:cubicBezTo>
                    <a:cubicBezTo>
                      <a:pt x="656328" y="544032"/>
                      <a:pt x="656328" y="553447"/>
                      <a:pt x="654262" y="560336"/>
                    </a:cubicBezTo>
                    <a:cubicBezTo>
                      <a:pt x="652425" y="566308"/>
                      <a:pt x="646224" y="571360"/>
                      <a:pt x="640942" y="575493"/>
                    </a:cubicBezTo>
                    <a:cubicBezTo>
                      <a:pt x="595931" y="609710"/>
                      <a:pt x="559877" y="651965"/>
                      <a:pt x="529104" y="699272"/>
                    </a:cubicBezTo>
                    <a:cubicBezTo>
                      <a:pt x="516244" y="719252"/>
                      <a:pt x="506599" y="740149"/>
                      <a:pt x="504303" y="764032"/>
                    </a:cubicBezTo>
                    <a:cubicBezTo>
                      <a:pt x="502236" y="785849"/>
                      <a:pt x="489835" y="799169"/>
                      <a:pt x="469626" y="805139"/>
                    </a:cubicBezTo>
                    <a:cubicBezTo>
                      <a:pt x="405785" y="823970"/>
                      <a:pt x="351358" y="857958"/>
                      <a:pt x="302674" y="902739"/>
                    </a:cubicBezTo>
                    <a:cubicBezTo>
                      <a:pt x="264093" y="938105"/>
                      <a:pt x="221608" y="968188"/>
                      <a:pt x="175220" y="992301"/>
                    </a:cubicBezTo>
                    <a:cubicBezTo>
                      <a:pt x="133195" y="1014117"/>
                      <a:pt x="105637" y="1046727"/>
                      <a:pt x="88414" y="1090360"/>
                    </a:cubicBezTo>
                    <a:cubicBezTo>
                      <a:pt x="61775" y="1158335"/>
                      <a:pt x="33069" y="1225621"/>
                      <a:pt x="5282" y="1293137"/>
                    </a:cubicBezTo>
                    <a:cubicBezTo>
                      <a:pt x="3904" y="1296582"/>
                      <a:pt x="1837" y="1299797"/>
                      <a:pt x="0" y="1303012"/>
                    </a:cubicBezTo>
                    <a:lnTo>
                      <a:pt x="0" y="1378795"/>
                    </a:lnTo>
                    <a:cubicBezTo>
                      <a:pt x="14697" y="1385914"/>
                      <a:pt x="14697" y="1385914"/>
                      <a:pt x="30313" y="1362720"/>
                    </a:cubicBezTo>
                    <a:cubicBezTo>
                      <a:pt x="30313" y="1372824"/>
                      <a:pt x="29395" y="1380632"/>
                      <a:pt x="30543" y="1387751"/>
                    </a:cubicBezTo>
                    <a:cubicBezTo>
                      <a:pt x="32840" y="1401300"/>
                      <a:pt x="35595" y="1414849"/>
                      <a:pt x="39729" y="1427710"/>
                    </a:cubicBezTo>
                    <a:cubicBezTo>
                      <a:pt x="40877" y="1431614"/>
                      <a:pt x="47767" y="1435748"/>
                      <a:pt x="52130" y="1435977"/>
                    </a:cubicBezTo>
                    <a:cubicBezTo>
                      <a:pt x="54886" y="1436207"/>
                      <a:pt x="58560" y="1429547"/>
                      <a:pt x="60626" y="1425183"/>
                    </a:cubicBezTo>
                    <a:cubicBezTo>
                      <a:pt x="62004" y="1421969"/>
                      <a:pt x="61545" y="1417835"/>
                      <a:pt x="64301" y="1413931"/>
                    </a:cubicBezTo>
                    <a:cubicBezTo>
                      <a:pt x="65449" y="1419672"/>
                      <a:pt x="65908" y="1425643"/>
                      <a:pt x="67975" y="1430925"/>
                    </a:cubicBezTo>
                    <a:cubicBezTo>
                      <a:pt x="69583" y="1435058"/>
                      <a:pt x="74405" y="1441489"/>
                      <a:pt x="76013" y="1441029"/>
                    </a:cubicBezTo>
                    <a:cubicBezTo>
                      <a:pt x="80606" y="1439422"/>
                      <a:pt x="86347" y="1435977"/>
                      <a:pt x="88414" y="1431614"/>
                    </a:cubicBezTo>
                    <a:cubicBezTo>
                      <a:pt x="91629" y="1424495"/>
                      <a:pt x="92318" y="1416227"/>
                      <a:pt x="94384" y="1408419"/>
                    </a:cubicBezTo>
                    <a:cubicBezTo>
                      <a:pt x="95303" y="1405664"/>
                      <a:pt x="97140" y="1403138"/>
                      <a:pt x="99896" y="1398085"/>
                    </a:cubicBezTo>
                    <a:cubicBezTo>
                      <a:pt x="103341" y="1403367"/>
                      <a:pt x="106096" y="1407042"/>
                      <a:pt x="108393" y="1410946"/>
                    </a:cubicBezTo>
                    <a:cubicBezTo>
                      <a:pt x="113445" y="1419443"/>
                      <a:pt x="120334" y="1421050"/>
                      <a:pt x="126305" y="1413012"/>
                    </a:cubicBezTo>
                    <a:cubicBezTo>
                      <a:pt x="130898" y="1407042"/>
                      <a:pt x="133424" y="1399463"/>
                      <a:pt x="135721" y="1392344"/>
                    </a:cubicBezTo>
                    <a:cubicBezTo>
                      <a:pt x="139625" y="1381092"/>
                      <a:pt x="146055" y="1372595"/>
                      <a:pt x="158226" y="1370069"/>
                    </a:cubicBezTo>
                    <a:cubicBezTo>
                      <a:pt x="181191" y="1365246"/>
                      <a:pt x="194740" y="1350089"/>
                      <a:pt x="202318" y="1329192"/>
                    </a:cubicBezTo>
                    <a:cubicBezTo>
                      <a:pt x="207370" y="1315643"/>
                      <a:pt x="209896" y="1301175"/>
                      <a:pt x="213341" y="1287166"/>
                    </a:cubicBezTo>
                    <a:cubicBezTo>
                      <a:pt x="214719" y="1281425"/>
                      <a:pt x="215638" y="1275914"/>
                      <a:pt x="217475" y="1270402"/>
                    </a:cubicBezTo>
                    <a:cubicBezTo>
                      <a:pt x="222068" y="1255935"/>
                      <a:pt x="229187" y="1249734"/>
                      <a:pt x="244343" y="1249964"/>
                    </a:cubicBezTo>
                    <a:cubicBezTo>
                      <a:pt x="275575" y="1250423"/>
                      <a:pt x="307037" y="1250882"/>
                      <a:pt x="338269" y="1253408"/>
                    </a:cubicBezTo>
                    <a:cubicBezTo>
                      <a:pt x="402799" y="1258460"/>
                      <a:pt x="467100" y="1264891"/>
                      <a:pt x="531401" y="1270862"/>
                    </a:cubicBezTo>
                    <a:cubicBezTo>
                      <a:pt x="535535" y="1271321"/>
                      <a:pt x="539898" y="1272239"/>
                      <a:pt x="543572" y="1273847"/>
                    </a:cubicBezTo>
                    <a:cubicBezTo>
                      <a:pt x="552988" y="1278210"/>
                      <a:pt x="555514" y="1289922"/>
                      <a:pt x="547017" y="1295204"/>
                    </a:cubicBezTo>
                    <a:cubicBezTo>
                      <a:pt x="496954" y="1327125"/>
                      <a:pt x="456996" y="1373743"/>
                      <a:pt x="401651" y="1398775"/>
                    </a:cubicBezTo>
                    <a:cubicBezTo>
                      <a:pt x="392235" y="1403138"/>
                      <a:pt x="384428" y="1410257"/>
                      <a:pt x="375931" y="1415998"/>
                    </a:cubicBezTo>
                    <a:cubicBezTo>
                      <a:pt x="367663" y="1421509"/>
                      <a:pt x="360315" y="1428858"/>
                      <a:pt x="351358" y="1432762"/>
                    </a:cubicBezTo>
                    <a:cubicBezTo>
                      <a:pt x="335513" y="1439881"/>
                      <a:pt x="330231" y="1452971"/>
                      <a:pt x="329083" y="1468357"/>
                    </a:cubicBezTo>
                    <a:cubicBezTo>
                      <a:pt x="327245" y="1492700"/>
                      <a:pt x="326327" y="1517272"/>
                      <a:pt x="324720" y="1541614"/>
                    </a:cubicBezTo>
                    <a:cubicBezTo>
                      <a:pt x="324030" y="1553556"/>
                      <a:pt x="328853" y="1562742"/>
                      <a:pt x="340565" y="1564579"/>
                    </a:cubicBezTo>
                    <a:cubicBezTo>
                      <a:pt x="350899" y="1566186"/>
                      <a:pt x="361692" y="1565038"/>
                      <a:pt x="372256" y="1563890"/>
                    </a:cubicBezTo>
                    <a:cubicBezTo>
                      <a:pt x="380294" y="1562971"/>
                      <a:pt x="388331" y="1559986"/>
                      <a:pt x="396599" y="1557689"/>
                    </a:cubicBezTo>
                    <a:cubicBezTo>
                      <a:pt x="396369" y="1559067"/>
                      <a:pt x="396599" y="1559526"/>
                      <a:pt x="396369" y="1559756"/>
                    </a:cubicBezTo>
                    <a:cubicBezTo>
                      <a:pt x="383509" y="1582721"/>
                      <a:pt x="380116" y="1595107"/>
                      <a:pt x="413133" y="1592825"/>
                    </a:cubicBezTo>
                    <a:cubicBezTo>
                      <a:pt x="446150" y="1590543"/>
                      <a:pt x="559334" y="1552956"/>
                      <a:pt x="594470" y="1546066"/>
                    </a:cubicBezTo>
                    <a:lnTo>
                      <a:pt x="1503385" y="1569052"/>
                    </a:lnTo>
                    <a:cubicBezTo>
                      <a:pt x="1503717" y="1564843"/>
                      <a:pt x="1504050" y="1560635"/>
                      <a:pt x="1504382" y="1556426"/>
                    </a:cubicBezTo>
                    <a:cubicBezTo>
                      <a:pt x="1503952" y="1528467"/>
                      <a:pt x="1501311" y="1500508"/>
                      <a:pt x="1497751" y="1472491"/>
                    </a:cubicBezTo>
                    <a:cubicBezTo>
                      <a:pt x="1487647" y="1393263"/>
                      <a:pt x="1467208" y="1316561"/>
                      <a:pt x="1444244" y="1240319"/>
                    </a:cubicBezTo>
                    <a:cubicBezTo>
                      <a:pt x="1415538" y="1145245"/>
                      <a:pt x="1406352" y="1048794"/>
                      <a:pt x="1420131" y="950046"/>
                    </a:cubicBezTo>
                    <a:cubicBezTo>
                      <a:pt x="1430236" y="876789"/>
                      <a:pt x="1418753" y="805828"/>
                      <a:pt x="1393492" y="736934"/>
                    </a:cubicBezTo>
                    <a:cubicBezTo>
                      <a:pt x="1368460" y="669418"/>
                      <a:pt x="1333555" y="607184"/>
                      <a:pt x="1295893" y="546328"/>
                    </a:cubicBezTo>
                    <a:cubicBezTo>
                      <a:pt x="1277521" y="516934"/>
                      <a:pt x="1259608" y="486850"/>
                      <a:pt x="1242385" y="456766"/>
                    </a:cubicBezTo>
                    <a:cubicBezTo>
                      <a:pt x="1229984" y="434950"/>
                      <a:pt x="1223095" y="411526"/>
                      <a:pt x="1221717" y="386035"/>
                    </a:cubicBezTo>
                    <a:cubicBezTo>
                      <a:pt x="1215516" y="271671"/>
                      <a:pt x="1158105" y="186702"/>
                      <a:pt x="1066246" y="122401"/>
                    </a:cubicBezTo>
                    <a:cubicBezTo>
                      <a:pt x="1059816" y="117809"/>
                      <a:pt x="1053157" y="113216"/>
                      <a:pt x="1046727" y="108393"/>
                    </a:cubicBezTo>
                    <a:cubicBezTo>
                      <a:pt x="1028125" y="94844"/>
                      <a:pt x="1017562" y="77620"/>
                      <a:pt x="1018021" y="53967"/>
                    </a:cubicBezTo>
                    <a:cubicBezTo>
                      <a:pt x="1018250" y="35595"/>
                      <a:pt x="1009065" y="21816"/>
                      <a:pt x="994367" y="11712"/>
                    </a:cubicBezTo>
                    <a:cubicBezTo>
                      <a:pt x="988167" y="7579"/>
                      <a:pt x="981507" y="3904"/>
                      <a:pt x="975077" y="0"/>
                    </a:cubicBezTo>
                    <a:close/>
                  </a:path>
                </a:pathLst>
              </a:custGeom>
              <a:grpFill/>
              <a:ln w="53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Up Arrow 4">
                <a:extLst>
                  <a:ext uri="{FF2B5EF4-FFF2-40B4-BE49-F238E27FC236}">
                    <a16:creationId xmlns:a16="http://schemas.microsoft.com/office/drawing/2014/main" id="{7263D539-805E-425D-8140-5EE86BE1D1F3}"/>
                  </a:ext>
                </a:extLst>
              </p:cNvPr>
              <p:cNvSpPr/>
              <p:nvPr/>
            </p:nvSpPr>
            <p:spPr>
              <a:xfrm flipV="1">
                <a:off x="5843802" y="3190688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D0B9C9D-4E43-4A72-8377-8B9A7C7B9D18}"/>
                </a:ext>
              </a:extLst>
            </p:cNvPr>
            <p:cNvSpPr txBox="1"/>
            <p:nvPr/>
          </p:nvSpPr>
          <p:spPr>
            <a:xfrm>
              <a:off x="2661788" y="2107389"/>
              <a:ext cx="1222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A9620FA-D80F-4A10-BF5E-584B5B7056AC}"/>
                </a:ext>
              </a:extLst>
            </p:cNvPr>
            <p:cNvSpPr txBox="1"/>
            <p:nvPr/>
          </p:nvSpPr>
          <p:spPr>
            <a:xfrm>
              <a:off x="1814964" y="5219470"/>
              <a:ext cx="1222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9430FB5-AA09-47E5-AE95-2BB701ED6BA0}"/>
                </a:ext>
              </a:extLst>
            </p:cNvPr>
            <p:cNvGrpSpPr/>
            <p:nvPr/>
          </p:nvGrpSpPr>
          <p:grpSpPr>
            <a:xfrm>
              <a:off x="718736" y="2531902"/>
              <a:ext cx="4514417" cy="2355125"/>
              <a:chOff x="2572109" y="541589"/>
              <a:chExt cx="8585933" cy="447919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E440E34-9927-4B61-A75D-14BC81B2CC76}"/>
                  </a:ext>
                </a:extLst>
              </p:cNvPr>
              <p:cNvSpPr/>
              <p:nvPr/>
            </p:nvSpPr>
            <p:spPr>
              <a:xfrm>
                <a:off x="8911710" y="2318515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487022D9-9039-46DC-A666-08C5E02E90AD}"/>
                  </a:ext>
                </a:extLst>
              </p:cNvPr>
              <p:cNvSpPr/>
              <p:nvPr/>
            </p:nvSpPr>
            <p:spPr>
              <a:xfrm>
                <a:off x="5227330" y="2957051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0005F248-8DAB-4F94-8811-21E91AD8D0FA}"/>
                  </a:ext>
                </a:extLst>
              </p:cNvPr>
              <p:cNvSpPr/>
              <p:nvPr/>
            </p:nvSpPr>
            <p:spPr>
              <a:xfrm>
                <a:off x="7701885" y="2178338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CD2EE37-E8FC-4345-A277-8B2BC99F0F50}"/>
                  </a:ext>
                </a:extLst>
              </p:cNvPr>
              <p:cNvSpPr/>
              <p:nvPr/>
            </p:nvSpPr>
            <p:spPr>
              <a:xfrm>
                <a:off x="4296249" y="4809400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7311377-42BB-4853-AC5C-31D7214B8B0E}"/>
                  </a:ext>
                </a:extLst>
              </p:cNvPr>
              <p:cNvSpPr/>
              <p:nvPr/>
            </p:nvSpPr>
            <p:spPr>
              <a:xfrm>
                <a:off x="7016376" y="3513792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F5D0644-08BB-4798-A88D-9DDA34CA8EE0}"/>
                  </a:ext>
                </a:extLst>
              </p:cNvPr>
              <p:cNvCxnSpPr>
                <a:cxnSpLocks/>
                <a:stCxn id="192" idx="2"/>
              </p:cNvCxnSpPr>
              <p:nvPr/>
            </p:nvCxnSpPr>
            <p:spPr>
              <a:xfrm flipH="1" flipV="1">
                <a:off x="2572109" y="4681741"/>
                <a:ext cx="1724141" cy="23335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52606986-F417-4A7C-A8EC-C198E8FB49AD}"/>
                  </a:ext>
                </a:extLst>
              </p:cNvPr>
              <p:cNvCxnSpPr>
                <a:cxnSpLocks/>
                <a:stCxn id="190" idx="3"/>
                <a:endCxn id="192" idx="7"/>
              </p:cNvCxnSpPr>
              <p:nvPr/>
            </p:nvCxnSpPr>
            <p:spPr>
              <a:xfrm flipH="1">
                <a:off x="4476675" y="3137477"/>
                <a:ext cx="781611" cy="170287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F586448-18B8-455E-AE39-99D008D36EA6}"/>
                  </a:ext>
                </a:extLst>
              </p:cNvPr>
              <p:cNvCxnSpPr>
                <a:cxnSpLocks/>
                <a:stCxn id="193" idx="2"/>
                <a:endCxn id="190" idx="6"/>
              </p:cNvCxnSpPr>
              <p:nvPr/>
            </p:nvCxnSpPr>
            <p:spPr>
              <a:xfrm flipH="1" flipV="1">
                <a:off x="5438712" y="3062742"/>
                <a:ext cx="1577664" cy="55674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69D6B8F-38BA-43D5-A08D-6358BE193F7F}"/>
                  </a:ext>
                </a:extLst>
              </p:cNvPr>
              <p:cNvCxnSpPr>
                <a:cxnSpLocks/>
                <a:stCxn id="191" idx="3"/>
                <a:endCxn id="193" idx="7"/>
              </p:cNvCxnSpPr>
              <p:nvPr/>
            </p:nvCxnSpPr>
            <p:spPr>
              <a:xfrm flipH="1">
                <a:off x="7196802" y="2358764"/>
                <a:ext cx="536039" cy="118598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3E2227E6-A98A-4EF0-9E91-49E63F4BB063}"/>
                  </a:ext>
                </a:extLst>
              </p:cNvPr>
              <p:cNvCxnSpPr>
                <a:cxnSpLocks/>
                <a:stCxn id="191" idx="6"/>
                <a:endCxn id="188" idx="2"/>
              </p:cNvCxnSpPr>
              <p:nvPr/>
            </p:nvCxnSpPr>
            <p:spPr>
              <a:xfrm>
                <a:off x="7913267" y="2284029"/>
                <a:ext cx="998443" cy="140177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E6FC16C-0CE6-4464-B4FB-44DD55E4799D}"/>
                  </a:ext>
                </a:extLst>
              </p:cNvPr>
              <p:cNvCxnSpPr>
                <a:cxnSpLocks/>
                <a:stCxn id="188" idx="7"/>
              </p:cNvCxnSpPr>
              <p:nvPr/>
            </p:nvCxnSpPr>
            <p:spPr>
              <a:xfrm flipV="1">
                <a:off x="9092136" y="541589"/>
                <a:ext cx="2065906" cy="180788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E980DB3-B4C6-4661-A206-7DD35F01B890}"/>
              </a:ext>
            </a:extLst>
          </p:cNvPr>
          <p:cNvGrpSpPr/>
          <p:nvPr/>
        </p:nvGrpSpPr>
        <p:grpSpPr>
          <a:xfrm>
            <a:off x="6441811" y="1864038"/>
            <a:ext cx="5023779" cy="4097750"/>
            <a:chOff x="1395847" y="3123136"/>
            <a:chExt cx="3246567" cy="4097750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85B4AD0-170D-4EE0-B85E-6458D5251E6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Is </a:t>
              </a:r>
              <a:r>
                <a:rPr lang="en-US" altLang="ko-KR" dirty="0">
                  <a:solidFill>
                    <a:srgbClr val="FF0000"/>
                  </a:solidFill>
                </a:rPr>
                <a:t>Individual reaction</a:t>
              </a:r>
              <a:r>
                <a:rPr lang="en-US" altLang="ko-KR" dirty="0"/>
                <a:t> related to </a:t>
              </a:r>
              <a:r>
                <a:rPr lang="en-US" altLang="ko-KR" dirty="0">
                  <a:solidFill>
                    <a:srgbClr val="FF0000"/>
                  </a:solidFill>
                </a:rPr>
                <a:t>stock prices</a:t>
              </a:r>
              <a:r>
                <a:rPr lang="en-US" altLang="ko-KR" dirty="0"/>
                <a:t>?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F28D6CB5-98CB-4B36-AB18-3E979C83AD85}"/>
                </a:ext>
              </a:extLst>
            </p:cNvPr>
            <p:cNvSpPr txBox="1"/>
            <p:nvPr/>
          </p:nvSpPr>
          <p:spPr>
            <a:xfrm>
              <a:off x="1535962" y="4036556"/>
              <a:ext cx="1467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삼성전자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네이버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셀트리온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1C19BAE-6C36-4A88-90E5-BF16FB8DE5EE}"/>
                </a:ext>
              </a:extLst>
            </p:cNvPr>
            <p:cNvSpPr txBox="1"/>
            <p:nvPr/>
          </p:nvSpPr>
          <p:spPr>
            <a:xfrm>
              <a:off x="1535962" y="3767688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4"/>
                  </a:solidFill>
                </a:rPr>
                <a:t>종목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86B8852-A917-4BFE-8ED4-ABB792C8217E}"/>
                </a:ext>
              </a:extLst>
            </p:cNvPr>
            <p:cNvSpPr txBox="1"/>
            <p:nvPr/>
          </p:nvSpPr>
          <p:spPr>
            <a:xfrm>
              <a:off x="3003434" y="4037681"/>
              <a:ext cx="1467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 : 2021.01~2021.10.30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Test : 2021.11.1~2021.11.15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8C1BE12-DF10-4B47-8602-0F8CD48DB18E}"/>
                </a:ext>
              </a:extLst>
            </p:cNvPr>
            <p:cNvSpPr txBox="1"/>
            <p:nvPr/>
          </p:nvSpPr>
          <p:spPr>
            <a:xfrm>
              <a:off x="3003434" y="376881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</a:rPr>
                <a:t>기간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F85812F-822D-470F-B5CD-BA0B6C2A22CC}"/>
                </a:ext>
              </a:extLst>
            </p:cNvPr>
            <p:cNvSpPr txBox="1"/>
            <p:nvPr/>
          </p:nvSpPr>
          <p:spPr>
            <a:xfrm>
              <a:off x="1535787" y="5250275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Investing.com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여론 데이터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네이버 기사 데이터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시작가와 종가 데이터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F02CDCF-466E-4E40-9438-9E3F38D0AE95}"/>
                </a:ext>
              </a:extLst>
            </p:cNvPr>
            <p:cNvSpPr txBox="1"/>
            <p:nvPr/>
          </p:nvSpPr>
          <p:spPr>
            <a:xfrm>
              <a:off x="1535787" y="4981407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4"/>
                  </a:solidFill>
                </a:rPr>
                <a:t>수집 데이터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2D9A7E9-D60D-46B8-A2E0-2C5F2322FBA3}"/>
                </a:ext>
              </a:extLst>
            </p:cNvPr>
            <p:cNvSpPr txBox="1"/>
            <p:nvPr/>
          </p:nvSpPr>
          <p:spPr>
            <a:xfrm>
              <a:off x="3003434" y="5211366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RandomForest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Classification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LGBM Classification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LSTM or GRU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A83335D-14BB-40AA-A228-D1DB5E438F6C}"/>
                </a:ext>
              </a:extLst>
            </p:cNvPr>
            <p:cNvSpPr txBox="1"/>
            <p:nvPr/>
          </p:nvSpPr>
          <p:spPr>
            <a:xfrm>
              <a:off x="3003434" y="4942498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Prediction Model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1F4C17-2A23-4DA8-8CE2-734CAC938490}"/>
                </a:ext>
              </a:extLst>
            </p:cNvPr>
            <p:cNvSpPr txBox="1"/>
            <p:nvPr/>
          </p:nvSpPr>
          <p:spPr>
            <a:xfrm>
              <a:off x="3003434" y="6574555"/>
              <a:ext cx="1467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코로나 전후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비교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9" indent="-171459">
                <a:buFont typeface="Wingdings" pitchFamily="2" charset="2"/>
                <a:buChar char="v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여러 사이트를 활용한 감정 분석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F7A04B-7590-4CDF-82BB-81AB9AA8335B}"/>
                </a:ext>
              </a:extLst>
            </p:cNvPr>
            <p:cNvSpPr txBox="1"/>
            <p:nvPr/>
          </p:nvSpPr>
          <p:spPr>
            <a:xfrm>
              <a:off x="3003434" y="6305687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</a:rPr>
                <a:t>발전 방향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AB2200-FDEA-41B1-B24C-A2148AA24505}"/>
                </a:ext>
              </a:extLst>
            </p:cNvPr>
            <p:cNvSpPr txBox="1"/>
            <p:nvPr/>
          </p:nvSpPr>
          <p:spPr>
            <a:xfrm>
              <a:off x="1535787" y="6574555"/>
              <a:ext cx="14676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KoBERT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972D3D-42AE-4631-93B9-0C1F71E50388}"/>
                </a:ext>
              </a:extLst>
            </p:cNvPr>
            <p:cNvSpPr txBox="1"/>
            <p:nvPr/>
          </p:nvSpPr>
          <p:spPr>
            <a:xfrm>
              <a:off x="1535787" y="6305687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E62601"/>
                  </a:solidFill>
                </a:rPr>
                <a:t>Semantic Analysis</a:t>
              </a:r>
              <a:endParaRPr lang="ko-KR" altLang="en-US" sz="1400" b="1" dirty="0">
                <a:solidFill>
                  <a:srgbClr val="E626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3" name="Freeform 57">
            <a:extLst>
              <a:ext uri="{FF2B5EF4-FFF2-40B4-BE49-F238E27FC236}">
                <a16:creationId xmlns:a16="http://schemas.microsoft.com/office/drawing/2014/main" id="{8E41BF66-BA66-4EED-836C-D5ED1DA10FB9}"/>
              </a:ext>
            </a:extLst>
          </p:cNvPr>
          <p:cNvSpPr/>
          <p:nvPr/>
        </p:nvSpPr>
        <p:spPr>
          <a:xfrm>
            <a:off x="700390" y="4741125"/>
            <a:ext cx="11573197" cy="1194260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  <a:gd name="connsiteX0" fmla="*/ 0 w 7028224"/>
              <a:gd name="connsiteY0" fmla="*/ 516606 h 859867"/>
              <a:gd name="connsiteX1" fmla="*/ 2031070 w 7028224"/>
              <a:gd name="connsiteY1" fmla="*/ 859867 h 859867"/>
              <a:gd name="connsiteX2" fmla="*/ 7028224 w 7028224"/>
              <a:gd name="connsiteY2" fmla="*/ 150534 h 859867"/>
              <a:gd name="connsiteX3" fmla="*/ 4835116 w 7028224"/>
              <a:gd name="connsiteY3" fmla="*/ 0 h 859867"/>
              <a:gd name="connsiteX4" fmla="*/ 0 w 7028224"/>
              <a:gd name="connsiteY4" fmla="*/ 516606 h 859867"/>
              <a:gd name="connsiteX0" fmla="*/ 0 w 7028224"/>
              <a:gd name="connsiteY0" fmla="*/ 663326 h 859867"/>
              <a:gd name="connsiteX1" fmla="*/ 2031070 w 7028224"/>
              <a:gd name="connsiteY1" fmla="*/ 859867 h 859867"/>
              <a:gd name="connsiteX2" fmla="*/ 7028224 w 7028224"/>
              <a:gd name="connsiteY2" fmla="*/ 150534 h 859867"/>
              <a:gd name="connsiteX3" fmla="*/ 4835116 w 7028224"/>
              <a:gd name="connsiteY3" fmla="*/ 0 h 859867"/>
              <a:gd name="connsiteX4" fmla="*/ 0 w 7028224"/>
              <a:gd name="connsiteY4" fmla="*/ 663326 h 859867"/>
              <a:gd name="connsiteX0" fmla="*/ 0 w 7028224"/>
              <a:gd name="connsiteY0" fmla="*/ 663326 h 832357"/>
              <a:gd name="connsiteX1" fmla="*/ 1532998 w 7028224"/>
              <a:gd name="connsiteY1" fmla="*/ 832357 h 832357"/>
              <a:gd name="connsiteX2" fmla="*/ 7028224 w 7028224"/>
              <a:gd name="connsiteY2" fmla="*/ 150534 h 832357"/>
              <a:gd name="connsiteX3" fmla="*/ 4835116 w 7028224"/>
              <a:gd name="connsiteY3" fmla="*/ 0 h 832357"/>
              <a:gd name="connsiteX4" fmla="*/ 0 w 7028224"/>
              <a:gd name="connsiteY4" fmla="*/ 663326 h 832357"/>
              <a:gd name="connsiteX0" fmla="*/ 0 w 7028224"/>
              <a:gd name="connsiteY0" fmla="*/ 947595 h 1116626"/>
              <a:gd name="connsiteX1" fmla="*/ 1532998 w 7028224"/>
              <a:gd name="connsiteY1" fmla="*/ 1116626 h 1116626"/>
              <a:gd name="connsiteX2" fmla="*/ 7028224 w 7028224"/>
              <a:gd name="connsiteY2" fmla="*/ 434803 h 1116626"/>
              <a:gd name="connsiteX3" fmla="*/ 5283996 w 7028224"/>
              <a:gd name="connsiteY3" fmla="*/ 0 h 1116626"/>
              <a:gd name="connsiteX4" fmla="*/ 0 w 7028224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16626"/>
              <a:gd name="connsiteX1" fmla="*/ 1532998 w 6714623"/>
              <a:gd name="connsiteY1" fmla="*/ 1116626 h 1116626"/>
              <a:gd name="connsiteX2" fmla="*/ 6714623 w 6714623"/>
              <a:gd name="connsiteY2" fmla="*/ 104683 h 1116626"/>
              <a:gd name="connsiteX3" fmla="*/ 5283996 w 6714623"/>
              <a:gd name="connsiteY3" fmla="*/ 0 h 1116626"/>
              <a:gd name="connsiteX4" fmla="*/ 0 w 6714623"/>
              <a:gd name="connsiteY4" fmla="*/ 947595 h 1116626"/>
              <a:gd name="connsiteX0" fmla="*/ 0 w 6714623"/>
              <a:gd name="connsiteY0" fmla="*/ 947595 h 1125795"/>
              <a:gd name="connsiteX1" fmla="*/ 1200950 w 6714623"/>
              <a:gd name="connsiteY1" fmla="*/ 1125795 h 1125795"/>
              <a:gd name="connsiteX2" fmla="*/ 6714623 w 6714623"/>
              <a:gd name="connsiteY2" fmla="*/ 104683 h 1125795"/>
              <a:gd name="connsiteX3" fmla="*/ 5283996 w 6714623"/>
              <a:gd name="connsiteY3" fmla="*/ 0 h 1125795"/>
              <a:gd name="connsiteX4" fmla="*/ 0 w 6714623"/>
              <a:gd name="connsiteY4" fmla="*/ 947595 h 1125795"/>
              <a:gd name="connsiteX0" fmla="*/ 0 w 6769964"/>
              <a:gd name="connsiteY0" fmla="*/ 947595 h 1125795"/>
              <a:gd name="connsiteX1" fmla="*/ 1200950 w 6769964"/>
              <a:gd name="connsiteY1" fmla="*/ 1125795 h 1125795"/>
              <a:gd name="connsiteX2" fmla="*/ 6769964 w 6769964"/>
              <a:gd name="connsiteY2" fmla="*/ 159703 h 1125795"/>
              <a:gd name="connsiteX3" fmla="*/ 5283996 w 6769964"/>
              <a:gd name="connsiteY3" fmla="*/ 0 h 1125795"/>
              <a:gd name="connsiteX4" fmla="*/ 0 w 6769964"/>
              <a:gd name="connsiteY4" fmla="*/ 947595 h 112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9964" h="1125795">
                <a:moveTo>
                  <a:pt x="0" y="947595"/>
                </a:moveTo>
                <a:lnTo>
                  <a:pt x="1200950" y="1125795"/>
                </a:lnTo>
                <a:lnTo>
                  <a:pt x="6769964" y="159703"/>
                </a:lnTo>
                <a:lnTo>
                  <a:pt x="5283996" y="0"/>
                </a:lnTo>
                <a:lnTo>
                  <a:pt x="0" y="94759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E0BE69-FFD3-4228-8F7A-EB4CBB57A74C}"/>
              </a:ext>
            </a:extLst>
          </p:cNvPr>
          <p:cNvSpPr/>
          <p:nvPr/>
        </p:nvSpPr>
        <p:spPr>
          <a:xfrm>
            <a:off x="1946019" y="5242354"/>
            <a:ext cx="2509007" cy="54543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58ECF-0BB9-447B-B664-0ED0052A5829}"/>
              </a:ext>
            </a:extLst>
          </p:cNvPr>
          <p:cNvSpPr/>
          <p:nvPr/>
        </p:nvSpPr>
        <p:spPr>
          <a:xfrm>
            <a:off x="4400645" y="4696918"/>
            <a:ext cx="2509007" cy="545436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DE535-0955-4EBD-AEA3-960DC5848151}"/>
              </a:ext>
            </a:extLst>
          </p:cNvPr>
          <p:cNvSpPr/>
          <p:nvPr/>
        </p:nvSpPr>
        <p:spPr>
          <a:xfrm>
            <a:off x="6855271" y="4151482"/>
            <a:ext cx="2509007" cy="545436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B8D82B-4E76-40FA-94A4-23B4C2D36E84}"/>
              </a:ext>
            </a:extLst>
          </p:cNvPr>
          <p:cNvSpPr/>
          <p:nvPr/>
        </p:nvSpPr>
        <p:spPr>
          <a:xfrm>
            <a:off x="9309898" y="3606046"/>
            <a:ext cx="2509007" cy="545436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자유형: 도형 61">
            <a:extLst>
              <a:ext uri="{FF2B5EF4-FFF2-40B4-BE49-F238E27FC236}">
                <a16:creationId xmlns:a16="http://schemas.microsoft.com/office/drawing/2014/main" id="{D4246B5E-02CD-44BA-B40A-35BD93958CDC}"/>
              </a:ext>
            </a:extLst>
          </p:cNvPr>
          <p:cNvSpPr/>
          <p:nvPr/>
        </p:nvSpPr>
        <p:spPr>
          <a:xfrm rot="11266131">
            <a:off x="7579375" y="1886667"/>
            <a:ext cx="1046709" cy="2137124"/>
          </a:xfrm>
          <a:custGeom>
            <a:avLst/>
            <a:gdLst>
              <a:gd name="connsiteX0" fmla="*/ 2440006 w 3669051"/>
              <a:gd name="connsiteY0" fmla="*/ 3234462 h 7491301"/>
              <a:gd name="connsiteX1" fmla="*/ 2357940 w 3669051"/>
              <a:gd name="connsiteY1" fmla="*/ 3208044 h 7491301"/>
              <a:gd name="connsiteX2" fmla="*/ 2242879 w 3669051"/>
              <a:gd name="connsiteY2" fmla="*/ 3195229 h 7491301"/>
              <a:gd name="connsiteX3" fmla="*/ 1996032 w 3669051"/>
              <a:gd name="connsiteY3" fmla="*/ 3192649 h 7491301"/>
              <a:gd name="connsiteX4" fmla="*/ 1857994 w 3669051"/>
              <a:gd name="connsiteY4" fmla="*/ 3219020 h 7491301"/>
              <a:gd name="connsiteX5" fmla="*/ 1857996 w 3669051"/>
              <a:gd name="connsiteY5" fmla="*/ 456605 h 7491301"/>
              <a:gd name="connsiteX6" fmla="*/ 1859951 w 3669051"/>
              <a:gd name="connsiteY6" fmla="*/ 437212 h 7491301"/>
              <a:gd name="connsiteX7" fmla="*/ 1859951 w 3669051"/>
              <a:gd name="connsiteY7" fmla="*/ 285783 h 7491301"/>
              <a:gd name="connsiteX8" fmla="*/ 2145734 w 3669051"/>
              <a:gd name="connsiteY8" fmla="*/ 0 h 7491301"/>
              <a:gd name="connsiteX9" fmla="*/ 2431517 w 3669051"/>
              <a:gd name="connsiteY9" fmla="*/ 285783 h 7491301"/>
              <a:gd name="connsiteX10" fmla="*/ 2431517 w 3669051"/>
              <a:gd name="connsiteY10" fmla="*/ 389658 h 7491301"/>
              <a:gd name="connsiteX11" fmla="*/ 2434094 w 3669051"/>
              <a:gd name="connsiteY11" fmla="*/ 397959 h 7491301"/>
              <a:gd name="connsiteX12" fmla="*/ 2440006 w 3669051"/>
              <a:gd name="connsiteY12" fmla="*/ 456607 h 7491301"/>
              <a:gd name="connsiteX13" fmla="*/ 3663885 w 3669051"/>
              <a:gd name="connsiteY13" fmla="*/ 4971430 h 7491301"/>
              <a:gd name="connsiteX14" fmla="*/ 3087037 w 3669051"/>
              <a:gd name="connsiteY14" fmla="*/ 4645749 h 7491301"/>
              <a:gd name="connsiteX15" fmla="*/ 3087039 w 3669051"/>
              <a:gd name="connsiteY15" fmla="*/ 3741112 h 7491301"/>
              <a:gd name="connsiteX16" fmla="*/ 3378045 w 3669051"/>
              <a:gd name="connsiteY16" fmla="*/ 3450104 h 7491301"/>
              <a:gd name="connsiteX17" fmla="*/ 3378043 w 3669051"/>
              <a:gd name="connsiteY17" fmla="*/ 3450108 h 7491301"/>
              <a:gd name="connsiteX18" fmla="*/ 3669049 w 3669051"/>
              <a:gd name="connsiteY18" fmla="*/ 3741114 h 7491301"/>
              <a:gd name="connsiteX19" fmla="*/ 3669051 w 3669051"/>
              <a:gd name="connsiteY19" fmla="*/ 4937261 h 7491301"/>
              <a:gd name="connsiteX20" fmla="*/ 1342726 w 3669051"/>
              <a:gd name="connsiteY20" fmla="*/ 5124927 h 7491301"/>
              <a:gd name="connsiteX21" fmla="*/ 707169 w 3669051"/>
              <a:gd name="connsiteY21" fmla="*/ 5064813 h 7491301"/>
              <a:gd name="connsiteX22" fmla="*/ 444860 w 3669051"/>
              <a:gd name="connsiteY22" fmla="*/ 4747698 h 7491301"/>
              <a:gd name="connsiteX23" fmla="*/ 761974 w 3669051"/>
              <a:gd name="connsiteY23" fmla="*/ 4485386 h 7491301"/>
              <a:gd name="connsiteX24" fmla="*/ 1338334 w 3669051"/>
              <a:gd name="connsiteY24" fmla="*/ 4539903 h 7491301"/>
              <a:gd name="connsiteX25" fmla="*/ 2481818 w 3669051"/>
              <a:gd name="connsiteY25" fmla="*/ 6067117 h 7491301"/>
              <a:gd name="connsiteX26" fmla="*/ 1819099 w 3669051"/>
              <a:gd name="connsiteY26" fmla="*/ 5965334 h 7491301"/>
              <a:gd name="connsiteX27" fmla="*/ 1776969 w 3669051"/>
              <a:gd name="connsiteY27" fmla="*/ 5958180 h 7491301"/>
              <a:gd name="connsiteX28" fmla="*/ 1766444 w 3669051"/>
              <a:gd name="connsiteY28" fmla="*/ 5954129 h 7491301"/>
              <a:gd name="connsiteX29" fmla="*/ 1764895 w 3669051"/>
              <a:gd name="connsiteY29" fmla="*/ 5953533 h 7491301"/>
              <a:gd name="connsiteX30" fmla="*/ 1669123 w 3669051"/>
              <a:gd name="connsiteY30" fmla="*/ 5916672 h 7491301"/>
              <a:gd name="connsiteX31" fmla="*/ 1534796 w 3669051"/>
              <a:gd name="connsiteY31" fmla="*/ 5681375 h 7491301"/>
              <a:gd name="connsiteX32" fmla="*/ 1535024 w 3669051"/>
              <a:gd name="connsiteY32" fmla="*/ 5677992 h 7491301"/>
              <a:gd name="connsiteX33" fmla="*/ 1529638 w 3669051"/>
              <a:gd name="connsiteY33" fmla="*/ 5659973 h 7491301"/>
              <a:gd name="connsiteX34" fmla="*/ 1522264 w 3669051"/>
              <a:gd name="connsiteY34" fmla="*/ 5578283 h 7491301"/>
              <a:gd name="connsiteX35" fmla="*/ 1539496 w 3669051"/>
              <a:gd name="connsiteY35" fmla="*/ 3929119 h 7491301"/>
              <a:gd name="connsiteX36" fmla="*/ 468177 w 3669051"/>
              <a:gd name="connsiteY36" fmla="*/ 3851970 h 7491301"/>
              <a:gd name="connsiteX37" fmla="*/ 356839 w 3669051"/>
              <a:gd name="connsiteY37" fmla="*/ 3821025 h 7491301"/>
              <a:gd name="connsiteX38" fmla="*/ 347240 w 3669051"/>
              <a:gd name="connsiteY38" fmla="*/ 3813496 h 7491301"/>
              <a:gd name="connsiteX39" fmla="*/ 340338 w 3669051"/>
              <a:gd name="connsiteY39" fmla="*/ 3812854 h 7491301"/>
              <a:gd name="connsiteX40" fmla="*/ 135089 w 3669051"/>
              <a:gd name="connsiteY40" fmla="*/ 3565146 h 7491301"/>
              <a:gd name="connsiteX41" fmla="*/ 0 w 3669051"/>
              <a:gd name="connsiteY41" fmla="*/ 1998454 h 7491301"/>
              <a:gd name="connsiteX42" fmla="*/ 244505 w 3669051"/>
              <a:gd name="connsiteY42" fmla="*/ 1798397 h 7491301"/>
              <a:gd name="connsiteX43" fmla="*/ 545943 w 3669051"/>
              <a:gd name="connsiteY43" fmla="*/ 1997374 h 7491301"/>
              <a:gd name="connsiteX44" fmla="*/ 556336 w 3669051"/>
              <a:gd name="connsiteY44" fmla="*/ 2048419 h 7491301"/>
              <a:gd name="connsiteX45" fmla="*/ 558157 w 3669051"/>
              <a:gd name="connsiteY45" fmla="*/ 2048419 h 7491301"/>
              <a:gd name="connsiteX46" fmla="*/ 690393 w 3669051"/>
              <a:gd name="connsiteY46" fmla="*/ 3284455 h 7491301"/>
              <a:gd name="connsiteX47" fmla="*/ 1939025 w 3669051"/>
              <a:gd name="connsiteY47" fmla="*/ 3374370 h 7491301"/>
              <a:gd name="connsiteX48" fmla="*/ 1950279 w 3669051"/>
              <a:gd name="connsiteY48" fmla="*/ 3372220 h 7491301"/>
              <a:gd name="connsiteX49" fmla="*/ 2125166 w 3669051"/>
              <a:gd name="connsiteY49" fmla="*/ 3374048 h 7491301"/>
              <a:gd name="connsiteX50" fmla="*/ 2525854 w 3669051"/>
              <a:gd name="connsiteY50" fmla="*/ 3783197 h 7491301"/>
              <a:gd name="connsiteX51" fmla="*/ 2510000 w 3669051"/>
              <a:gd name="connsiteY51" fmla="*/ 5300375 h 7491301"/>
              <a:gd name="connsiteX52" fmla="*/ 2983291 w 3669051"/>
              <a:gd name="connsiteY52" fmla="*/ 4887309 h 7491301"/>
              <a:gd name="connsiteX53" fmla="*/ 3518010 w 3669051"/>
              <a:gd name="connsiteY53" fmla="*/ 5189204 h 7491301"/>
              <a:gd name="connsiteX54" fmla="*/ 3491316 w 3669051"/>
              <a:gd name="connsiteY54" fmla="*/ 5205399 h 7491301"/>
              <a:gd name="connsiteX55" fmla="*/ 3473613 w 3669051"/>
              <a:gd name="connsiteY55" fmla="*/ 5208974 h 7491301"/>
              <a:gd name="connsiteX56" fmla="*/ 3420565 w 3669051"/>
              <a:gd name="connsiteY56" fmla="*/ 5278174 h 7491301"/>
              <a:gd name="connsiteX57" fmla="*/ 2582196 w 3669051"/>
              <a:gd name="connsiteY57" fmla="*/ 6009864 h 7491301"/>
              <a:gd name="connsiteX58" fmla="*/ 2481818 w 3669051"/>
              <a:gd name="connsiteY58" fmla="*/ 6067117 h 7491301"/>
              <a:gd name="connsiteX59" fmla="*/ 1851416 w 3669051"/>
              <a:gd name="connsiteY59" fmla="*/ 7491253 h 7491301"/>
              <a:gd name="connsiteX60" fmla="*/ 1186542 w 3669051"/>
              <a:gd name="connsiteY60" fmla="*/ 6934581 h 7491301"/>
              <a:gd name="connsiteX61" fmla="*/ 1730800 w 3669051"/>
              <a:gd name="connsiteY61" fmla="*/ 6131285 h 7491301"/>
              <a:gd name="connsiteX62" fmla="*/ 2534095 w 3669051"/>
              <a:gd name="connsiteY62" fmla="*/ 6675543 h 7491301"/>
              <a:gd name="connsiteX63" fmla="*/ 1989837 w 3669051"/>
              <a:gd name="connsiteY63" fmla="*/ 7478839 h 7491301"/>
              <a:gd name="connsiteX64" fmla="*/ 1851416 w 3669051"/>
              <a:gd name="connsiteY64" fmla="*/ 7491253 h 749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669051" h="7491301">
                <a:moveTo>
                  <a:pt x="2440006" y="3234462"/>
                </a:moveTo>
                <a:lnTo>
                  <a:pt x="2357940" y="3208044"/>
                </a:lnTo>
                <a:cubicBezTo>
                  <a:pt x="2320813" y="3200041"/>
                  <a:pt x="2282333" y="3195641"/>
                  <a:pt x="2242879" y="3195229"/>
                </a:cubicBezTo>
                <a:lnTo>
                  <a:pt x="1996032" y="3192649"/>
                </a:lnTo>
                <a:lnTo>
                  <a:pt x="1857994" y="3219020"/>
                </a:lnTo>
                <a:cubicBezTo>
                  <a:pt x="1857994" y="2298216"/>
                  <a:pt x="1857996" y="1377410"/>
                  <a:pt x="1857996" y="456605"/>
                </a:cubicBezTo>
                <a:lnTo>
                  <a:pt x="1859951" y="437212"/>
                </a:lnTo>
                <a:lnTo>
                  <a:pt x="1859951" y="285783"/>
                </a:lnTo>
                <a:cubicBezTo>
                  <a:pt x="1859951" y="127949"/>
                  <a:pt x="1987900" y="0"/>
                  <a:pt x="2145734" y="0"/>
                </a:cubicBezTo>
                <a:cubicBezTo>
                  <a:pt x="2303568" y="0"/>
                  <a:pt x="2431517" y="127949"/>
                  <a:pt x="2431517" y="285783"/>
                </a:cubicBezTo>
                <a:lnTo>
                  <a:pt x="2431517" y="389658"/>
                </a:lnTo>
                <a:lnTo>
                  <a:pt x="2434094" y="397959"/>
                </a:lnTo>
                <a:cubicBezTo>
                  <a:pt x="2437970" y="416903"/>
                  <a:pt x="2440006" y="436517"/>
                  <a:pt x="2440006" y="456607"/>
                </a:cubicBezTo>
                <a:close/>
                <a:moveTo>
                  <a:pt x="3663885" y="4971430"/>
                </a:moveTo>
                <a:lnTo>
                  <a:pt x="3087037" y="4645749"/>
                </a:lnTo>
                <a:cubicBezTo>
                  <a:pt x="3087037" y="4344204"/>
                  <a:pt x="3087039" y="4042657"/>
                  <a:pt x="3087039" y="3741112"/>
                </a:cubicBezTo>
                <a:cubicBezTo>
                  <a:pt x="3087039" y="3580393"/>
                  <a:pt x="3217327" y="3450106"/>
                  <a:pt x="3378045" y="3450104"/>
                </a:cubicBezTo>
                <a:cubicBezTo>
                  <a:pt x="3378045" y="3450106"/>
                  <a:pt x="3378043" y="3450106"/>
                  <a:pt x="3378043" y="3450108"/>
                </a:cubicBezTo>
                <a:cubicBezTo>
                  <a:pt x="3538761" y="3450108"/>
                  <a:pt x="3669051" y="3580396"/>
                  <a:pt x="3669049" y="3741114"/>
                </a:cubicBezTo>
                <a:cubicBezTo>
                  <a:pt x="3669049" y="4139829"/>
                  <a:pt x="3669051" y="4538546"/>
                  <a:pt x="3669051" y="4937261"/>
                </a:cubicBezTo>
                <a:close/>
                <a:moveTo>
                  <a:pt x="1342726" y="5124927"/>
                </a:moveTo>
                <a:lnTo>
                  <a:pt x="707169" y="5064813"/>
                </a:lnTo>
                <a:cubicBezTo>
                  <a:pt x="547166" y="5049680"/>
                  <a:pt x="429726" y="4907702"/>
                  <a:pt x="444860" y="4747698"/>
                </a:cubicBezTo>
                <a:cubicBezTo>
                  <a:pt x="459994" y="4587693"/>
                  <a:pt x="601972" y="4470253"/>
                  <a:pt x="761974" y="4485386"/>
                </a:cubicBezTo>
                <a:lnTo>
                  <a:pt x="1338334" y="4539903"/>
                </a:lnTo>
                <a:close/>
                <a:moveTo>
                  <a:pt x="2481818" y="6067117"/>
                </a:moveTo>
                <a:cubicBezTo>
                  <a:pt x="2354636" y="6059694"/>
                  <a:pt x="1936574" y="5983490"/>
                  <a:pt x="1819099" y="5965334"/>
                </a:cubicBezTo>
                <a:lnTo>
                  <a:pt x="1776969" y="5958180"/>
                </a:lnTo>
                <a:lnTo>
                  <a:pt x="1766444" y="5954129"/>
                </a:lnTo>
                <a:lnTo>
                  <a:pt x="1764895" y="5953533"/>
                </a:lnTo>
                <a:lnTo>
                  <a:pt x="1669123" y="5916672"/>
                </a:lnTo>
                <a:cubicBezTo>
                  <a:pt x="1589476" y="5865807"/>
                  <a:pt x="1538048" y="5778001"/>
                  <a:pt x="1534796" y="5681375"/>
                </a:cubicBezTo>
                <a:lnTo>
                  <a:pt x="1535024" y="5677992"/>
                </a:lnTo>
                <a:lnTo>
                  <a:pt x="1529638" y="5659973"/>
                </a:lnTo>
                <a:cubicBezTo>
                  <a:pt x="1524519" y="5633558"/>
                  <a:pt x="1521972" y="5606237"/>
                  <a:pt x="1522264" y="5578283"/>
                </a:cubicBezTo>
                <a:lnTo>
                  <a:pt x="1539496" y="3929119"/>
                </a:lnTo>
                <a:lnTo>
                  <a:pt x="468177" y="3851970"/>
                </a:lnTo>
                <a:cubicBezTo>
                  <a:pt x="428100" y="3849085"/>
                  <a:pt x="390506" y="3838212"/>
                  <a:pt x="356839" y="3821025"/>
                </a:cubicBezTo>
                <a:lnTo>
                  <a:pt x="347240" y="3813496"/>
                </a:lnTo>
                <a:lnTo>
                  <a:pt x="340338" y="3812854"/>
                </a:lnTo>
                <a:cubicBezTo>
                  <a:pt x="231784" y="3780038"/>
                  <a:pt x="147910" y="3685001"/>
                  <a:pt x="135089" y="3565146"/>
                </a:cubicBezTo>
                <a:lnTo>
                  <a:pt x="0" y="1998454"/>
                </a:lnTo>
                <a:cubicBezTo>
                  <a:pt x="32885" y="1892050"/>
                  <a:pt x="126726" y="1810262"/>
                  <a:pt x="244505" y="1798397"/>
                </a:cubicBezTo>
                <a:cubicBezTo>
                  <a:pt x="381914" y="1784555"/>
                  <a:pt x="506377" y="1870474"/>
                  <a:pt x="545943" y="1997374"/>
                </a:cubicBezTo>
                <a:lnTo>
                  <a:pt x="556336" y="2048419"/>
                </a:lnTo>
                <a:lnTo>
                  <a:pt x="558157" y="2048419"/>
                </a:lnTo>
                <a:lnTo>
                  <a:pt x="690393" y="3284455"/>
                </a:lnTo>
                <a:lnTo>
                  <a:pt x="1939025" y="3374370"/>
                </a:lnTo>
                <a:lnTo>
                  <a:pt x="1950279" y="3372220"/>
                </a:lnTo>
                <a:lnTo>
                  <a:pt x="2125166" y="3374048"/>
                </a:lnTo>
                <a:cubicBezTo>
                  <a:pt x="2348796" y="3376384"/>
                  <a:pt x="2528190" y="3559567"/>
                  <a:pt x="2525854" y="3783197"/>
                </a:cubicBezTo>
                <a:lnTo>
                  <a:pt x="2510000" y="5300375"/>
                </a:lnTo>
                <a:lnTo>
                  <a:pt x="2983291" y="4887309"/>
                </a:lnTo>
                <a:lnTo>
                  <a:pt x="3518010" y="5189204"/>
                </a:lnTo>
                <a:lnTo>
                  <a:pt x="3491316" y="5205399"/>
                </a:lnTo>
                <a:lnTo>
                  <a:pt x="3473613" y="5208974"/>
                </a:lnTo>
                <a:lnTo>
                  <a:pt x="3420565" y="5278174"/>
                </a:lnTo>
                <a:lnTo>
                  <a:pt x="2582196" y="6009864"/>
                </a:lnTo>
                <a:cubicBezTo>
                  <a:pt x="2551925" y="6036284"/>
                  <a:pt x="2517730" y="6055319"/>
                  <a:pt x="2481818" y="6067117"/>
                </a:cubicBezTo>
                <a:close/>
                <a:moveTo>
                  <a:pt x="1851416" y="7491253"/>
                </a:moveTo>
                <a:cubicBezTo>
                  <a:pt x="1532311" y="7487445"/>
                  <a:pt x="1249131" y="7260182"/>
                  <a:pt x="1186542" y="6934581"/>
                </a:cubicBezTo>
                <a:cubicBezTo>
                  <a:pt x="1115011" y="6562464"/>
                  <a:pt x="1358683" y="6202816"/>
                  <a:pt x="1730800" y="6131285"/>
                </a:cubicBezTo>
                <a:cubicBezTo>
                  <a:pt x="2102915" y="6059754"/>
                  <a:pt x="2462562" y="6303426"/>
                  <a:pt x="2534095" y="6675543"/>
                </a:cubicBezTo>
                <a:cubicBezTo>
                  <a:pt x="2605626" y="7047659"/>
                  <a:pt x="2361954" y="7407307"/>
                  <a:pt x="1989837" y="7478839"/>
                </a:cubicBezTo>
                <a:cubicBezTo>
                  <a:pt x="1943323" y="7487781"/>
                  <a:pt x="1897003" y="7491797"/>
                  <a:pt x="1851416" y="749125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A92B1-0650-4983-921E-FEB3BBB1C482}"/>
              </a:ext>
            </a:extLst>
          </p:cNvPr>
          <p:cNvGrpSpPr/>
          <p:nvPr/>
        </p:nvGrpSpPr>
        <p:grpSpPr>
          <a:xfrm>
            <a:off x="700390" y="3661547"/>
            <a:ext cx="2490154" cy="1490438"/>
            <a:chOff x="700390" y="3661547"/>
            <a:chExt cx="2490154" cy="14904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27B983-E7BE-488F-ACA3-8DFA2119C39F}"/>
                </a:ext>
              </a:extLst>
            </p:cNvPr>
            <p:cNvGrpSpPr/>
            <p:nvPr/>
          </p:nvGrpSpPr>
          <p:grpSpPr>
            <a:xfrm>
              <a:off x="896557" y="4307804"/>
              <a:ext cx="2293987" cy="844181"/>
              <a:chOff x="1687463" y="2252925"/>
              <a:chExt cx="2293987" cy="844181"/>
            </a:xfrm>
          </p:grpSpPr>
          <p:sp>
            <p:nvSpPr>
              <p:cNvPr id="14" name="Chevron 56">
                <a:extLst>
                  <a:ext uri="{FF2B5EF4-FFF2-40B4-BE49-F238E27FC236}">
                    <a16:creationId xmlns:a16="http://schemas.microsoft.com/office/drawing/2014/main" id="{E2A1362F-5016-48C5-8137-205493876DB5}"/>
                  </a:ext>
                </a:extLst>
              </p:cNvPr>
              <p:cNvSpPr/>
              <p:nvPr/>
            </p:nvSpPr>
            <p:spPr>
              <a:xfrm>
                <a:off x="1687463" y="2280622"/>
                <a:ext cx="252000" cy="25200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501132-0516-440B-8A06-182C2117A74A}"/>
                  </a:ext>
                </a:extLst>
              </p:cNvPr>
              <p:cNvSpPr txBox="1"/>
              <p:nvPr/>
            </p:nvSpPr>
            <p:spPr>
              <a:xfrm>
                <a:off x="1939463" y="2820107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Stock Price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BFFA9F-B19C-4F64-8AFC-3E3940F1E8AE}"/>
                  </a:ext>
                </a:extLst>
              </p:cNvPr>
              <p:cNvSpPr txBox="1"/>
              <p:nvPr/>
            </p:nvSpPr>
            <p:spPr>
              <a:xfrm>
                <a:off x="1939464" y="2543108"/>
                <a:ext cx="20419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Naver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News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9023DD-F000-463A-9AC3-A67B9A3BBD6E}"/>
                  </a:ext>
                </a:extLst>
              </p:cNvPr>
              <p:cNvSpPr txBox="1"/>
              <p:nvPr/>
            </p:nvSpPr>
            <p:spPr>
              <a:xfrm>
                <a:off x="1939463" y="2252925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Investing.com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0A0035-E6A4-4434-97A1-7A4CB0995A49}"/>
                </a:ext>
              </a:extLst>
            </p:cNvPr>
            <p:cNvGrpSpPr/>
            <p:nvPr/>
          </p:nvGrpSpPr>
          <p:grpSpPr>
            <a:xfrm>
              <a:off x="700390" y="3661547"/>
              <a:ext cx="2066830" cy="507831"/>
              <a:chOff x="700390" y="3661547"/>
              <a:chExt cx="2066830" cy="5078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FB2113-87E3-4A4B-A8C9-584B5B5D15AD}"/>
                  </a:ext>
                </a:extLst>
              </p:cNvPr>
              <p:cNvSpPr txBox="1"/>
              <p:nvPr/>
            </p:nvSpPr>
            <p:spPr>
              <a:xfrm>
                <a:off x="700390" y="3661547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27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393964-8902-4A81-BB2B-757BCF8162D4}"/>
                  </a:ext>
                </a:extLst>
              </p:cNvPr>
              <p:cNvSpPr txBox="1"/>
              <p:nvPr/>
            </p:nvSpPr>
            <p:spPr>
              <a:xfrm>
                <a:off x="1312522" y="3787379"/>
                <a:ext cx="145469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Collection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093EED-6210-4EB4-8092-E784302C2C22}"/>
              </a:ext>
            </a:extLst>
          </p:cNvPr>
          <p:cNvGrpSpPr/>
          <p:nvPr/>
        </p:nvGrpSpPr>
        <p:grpSpPr>
          <a:xfrm>
            <a:off x="3197822" y="3085980"/>
            <a:ext cx="2364778" cy="1244212"/>
            <a:chOff x="3197822" y="3085980"/>
            <a:chExt cx="2450674" cy="12442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C24046E-52C0-4ED2-9070-685874B858C7}"/>
                </a:ext>
              </a:extLst>
            </p:cNvPr>
            <p:cNvGrpSpPr/>
            <p:nvPr/>
          </p:nvGrpSpPr>
          <p:grpSpPr>
            <a:xfrm>
              <a:off x="3354509" y="3769283"/>
              <a:ext cx="2293987" cy="560909"/>
              <a:chOff x="1687463" y="1470330"/>
              <a:chExt cx="2293987" cy="560909"/>
            </a:xfrm>
          </p:grpSpPr>
          <p:sp>
            <p:nvSpPr>
              <p:cNvPr id="22" name="Chevron 50">
                <a:extLst>
                  <a:ext uri="{FF2B5EF4-FFF2-40B4-BE49-F238E27FC236}">
                    <a16:creationId xmlns:a16="http://schemas.microsoft.com/office/drawing/2014/main" id="{651A0F30-8B3F-435A-A9E8-E0F3A34256BF}"/>
                  </a:ext>
                </a:extLst>
              </p:cNvPr>
              <p:cNvSpPr/>
              <p:nvPr/>
            </p:nvSpPr>
            <p:spPr>
              <a:xfrm>
                <a:off x="1687463" y="1482829"/>
                <a:ext cx="252000" cy="252000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4ED640-D991-48F9-BB0F-16C596670BCA}"/>
                  </a:ext>
                </a:extLst>
              </p:cNvPr>
              <p:cNvSpPr txBox="1"/>
              <p:nvPr/>
            </p:nvSpPr>
            <p:spPr>
              <a:xfrm>
                <a:off x="1939463" y="1470330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Pretraining Review Data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40C1DD-257E-440F-88AF-7D44D1CA937D}"/>
                  </a:ext>
                </a:extLst>
              </p:cNvPr>
              <p:cNvSpPr txBox="1"/>
              <p:nvPr/>
            </p:nvSpPr>
            <p:spPr>
              <a:xfrm>
                <a:off x="1939464" y="1754240"/>
                <a:ext cx="20419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Kobert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application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FE3F41-8E41-474E-A1E2-257A770959E8}"/>
                </a:ext>
              </a:extLst>
            </p:cNvPr>
            <p:cNvGrpSpPr/>
            <p:nvPr/>
          </p:nvGrpSpPr>
          <p:grpSpPr>
            <a:xfrm>
              <a:off x="3197822" y="3085980"/>
              <a:ext cx="2199299" cy="507831"/>
              <a:chOff x="700390" y="3661547"/>
              <a:chExt cx="2199299" cy="507831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DB317F-2D0A-437A-B929-DFFB330948F2}"/>
                  </a:ext>
                </a:extLst>
              </p:cNvPr>
              <p:cNvSpPr txBox="1"/>
              <p:nvPr/>
            </p:nvSpPr>
            <p:spPr>
              <a:xfrm>
                <a:off x="700390" y="3661547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27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BA2589-82EF-46F0-8E26-EADE066AFADB}"/>
                  </a:ext>
                </a:extLst>
              </p:cNvPr>
              <p:cNvSpPr txBox="1"/>
              <p:nvPr/>
            </p:nvSpPr>
            <p:spPr>
              <a:xfrm>
                <a:off x="1312522" y="3787379"/>
                <a:ext cx="1587167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Semantic Analysis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3EBC18-A116-4984-8060-E302D6773E9F}"/>
              </a:ext>
            </a:extLst>
          </p:cNvPr>
          <p:cNvGrpSpPr/>
          <p:nvPr/>
        </p:nvGrpSpPr>
        <p:grpSpPr>
          <a:xfrm>
            <a:off x="5453573" y="2597005"/>
            <a:ext cx="2543511" cy="1462157"/>
            <a:chOff x="5453573" y="2597005"/>
            <a:chExt cx="2543511" cy="146215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05503EE-4963-4E31-9531-91ABC9A00291}"/>
                </a:ext>
              </a:extLst>
            </p:cNvPr>
            <p:cNvGrpSpPr/>
            <p:nvPr/>
          </p:nvGrpSpPr>
          <p:grpSpPr>
            <a:xfrm>
              <a:off x="5553400" y="3289233"/>
              <a:ext cx="2443684" cy="769929"/>
              <a:chOff x="1585715" y="2268123"/>
              <a:chExt cx="2443684" cy="769929"/>
            </a:xfrm>
          </p:grpSpPr>
          <p:sp>
            <p:nvSpPr>
              <p:cNvPr id="30" name="Chevron 56">
                <a:extLst>
                  <a:ext uri="{FF2B5EF4-FFF2-40B4-BE49-F238E27FC236}">
                    <a16:creationId xmlns:a16="http://schemas.microsoft.com/office/drawing/2014/main" id="{56DD8036-23CC-4E12-89F6-DD9D5045592C}"/>
                  </a:ext>
                </a:extLst>
              </p:cNvPr>
              <p:cNvSpPr/>
              <p:nvPr/>
            </p:nvSpPr>
            <p:spPr>
              <a:xfrm>
                <a:off x="1687463" y="2280622"/>
                <a:ext cx="252000" cy="25200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724BAD-E411-44ED-AFCF-FEA8A16DF6DA}"/>
                  </a:ext>
                </a:extLst>
              </p:cNvPr>
              <p:cNvSpPr txBox="1"/>
              <p:nvPr/>
            </p:nvSpPr>
            <p:spPr>
              <a:xfrm>
                <a:off x="1939463" y="2268123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Merge &amp; Cleaning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8CC823-C761-4D4E-950D-8F669C458614}"/>
                  </a:ext>
                </a:extLst>
              </p:cNvPr>
              <p:cNvSpPr txBox="1"/>
              <p:nvPr/>
            </p:nvSpPr>
            <p:spPr>
              <a:xfrm>
                <a:off x="1585715" y="2576387"/>
                <a:ext cx="2443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Apply to previous day's reaction</a:t>
                </a:r>
              </a:p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ABDFCF2-BEE5-4EC1-B521-5EB5E559671B}"/>
                </a:ext>
              </a:extLst>
            </p:cNvPr>
            <p:cNvGrpSpPr/>
            <p:nvPr/>
          </p:nvGrpSpPr>
          <p:grpSpPr>
            <a:xfrm>
              <a:off x="5453573" y="2597005"/>
              <a:ext cx="2066830" cy="507831"/>
              <a:chOff x="700390" y="3661547"/>
              <a:chExt cx="2066830" cy="5078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016EAD-11D3-4FB4-9846-6D866CCF72FF}"/>
                  </a:ext>
                </a:extLst>
              </p:cNvPr>
              <p:cNvSpPr txBox="1"/>
              <p:nvPr/>
            </p:nvSpPr>
            <p:spPr>
              <a:xfrm>
                <a:off x="700390" y="3661547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27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920719-3151-4EB8-A97A-CE5E65A6E56C}"/>
                  </a:ext>
                </a:extLst>
              </p:cNvPr>
              <p:cNvSpPr txBox="1"/>
              <p:nvPr/>
            </p:nvSpPr>
            <p:spPr>
              <a:xfrm>
                <a:off x="1312522" y="3787379"/>
                <a:ext cx="145469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PreProcessing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DF8C0E-2175-42AE-B74F-E44B824F393C}"/>
              </a:ext>
            </a:extLst>
          </p:cNvPr>
          <p:cNvGrpSpPr/>
          <p:nvPr/>
        </p:nvGrpSpPr>
        <p:grpSpPr>
          <a:xfrm>
            <a:off x="8679914" y="1968618"/>
            <a:ext cx="2564458" cy="1211129"/>
            <a:chOff x="8679914" y="1968618"/>
            <a:chExt cx="2564458" cy="121112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DB02E4A-E237-45FC-A2C7-3AAC1FC5D5CB}"/>
                </a:ext>
              </a:extLst>
            </p:cNvPr>
            <p:cNvGrpSpPr/>
            <p:nvPr/>
          </p:nvGrpSpPr>
          <p:grpSpPr>
            <a:xfrm>
              <a:off x="8950385" y="2618838"/>
              <a:ext cx="2293987" cy="560909"/>
              <a:chOff x="1687463" y="1470330"/>
              <a:chExt cx="2293987" cy="560909"/>
            </a:xfrm>
          </p:grpSpPr>
          <p:sp>
            <p:nvSpPr>
              <p:cNvPr id="38" name="Chevron 50">
                <a:extLst>
                  <a:ext uri="{FF2B5EF4-FFF2-40B4-BE49-F238E27FC236}">
                    <a16:creationId xmlns:a16="http://schemas.microsoft.com/office/drawing/2014/main" id="{FC29DFB3-5DC5-4AF3-B007-C7B63995B499}"/>
                  </a:ext>
                </a:extLst>
              </p:cNvPr>
              <p:cNvSpPr/>
              <p:nvPr/>
            </p:nvSpPr>
            <p:spPr>
              <a:xfrm>
                <a:off x="1687463" y="1482829"/>
                <a:ext cx="252000" cy="2520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7752EA-9591-4EB0-88A1-769280A77F11}"/>
                  </a:ext>
                </a:extLst>
              </p:cNvPr>
              <p:cNvSpPr txBox="1"/>
              <p:nvPr/>
            </p:nvSpPr>
            <p:spPr>
              <a:xfrm>
                <a:off x="1939463" y="1470330"/>
                <a:ext cx="20419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RandomForest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&amp; LGBM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D83BE-01ED-4CB0-B635-B695D0E23A25}"/>
                  </a:ext>
                </a:extLst>
              </p:cNvPr>
              <p:cNvSpPr txBox="1"/>
              <p:nvPr/>
            </p:nvSpPr>
            <p:spPr>
              <a:xfrm>
                <a:off x="1939464" y="1754240"/>
                <a:ext cx="20419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LSTM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188AAC-D95E-426F-88BF-4624E67C71CD}"/>
                </a:ext>
              </a:extLst>
            </p:cNvPr>
            <p:cNvGrpSpPr/>
            <p:nvPr/>
          </p:nvGrpSpPr>
          <p:grpSpPr>
            <a:xfrm>
              <a:off x="8679914" y="1968618"/>
              <a:ext cx="2066830" cy="507831"/>
              <a:chOff x="700390" y="3661547"/>
              <a:chExt cx="2066830" cy="50783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7D20BAC-652B-4409-9741-F3F86BC9F360}"/>
                  </a:ext>
                </a:extLst>
              </p:cNvPr>
              <p:cNvSpPr txBox="1"/>
              <p:nvPr/>
            </p:nvSpPr>
            <p:spPr>
              <a:xfrm>
                <a:off x="700390" y="3661547"/>
                <a:ext cx="666715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accent4"/>
                    </a:solidFill>
                    <a:cs typeface="Arial" pitchFamily="34" charset="0"/>
                  </a:rPr>
                  <a:t>04</a:t>
                </a:r>
                <a:endParaRPr lang="ko-KR" altLang="en-US" sz="27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A65B4C-BAA2-4ADC-B625-981751A5936D}"/>
                  </a:ext>
                </a:extLst>
              </p:cNvPr>
              <p:cNvSpPr txBox="1"/>
              <p:nvPr/>
            </p:nvSpPr>
            <p:spPr>
              <a:xfrm>
                <a:off x="1312522" y="3787379"/>
                <a:ext cx="145469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Modeling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6C000072-2517-4B5F-AAC6-5CD4DDF7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648" y="1171177"/>
            <a:ext cx="4030140" cy="45831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Investing.com Opinion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F0D4BDE-A9C6-44C4-A1FF-AF6A5BECE984}"/>
              </a:ext>
            </a:extLst>
          </p:cNvPr>
          <p:cNvSpPr/>
          <p:nvPr/>
        </p:nvSpPr>
        <p:spPr>
          <a:xfrm>
            <a:off x="1097766" y="4147242"/>
            <a:ext cx="2855109" cy="1782213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4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287E90-0513-4490-9ACE-5CFD7FAE8005}"/>
              </a:ext>
            </a:extLst>
          </p:cNvPr>
          <p:cNvSpPr/>
          <p:nvPr/>
        </p:nvSpPr>
        <p:spPr>
          <a:xfrm>
            <a:off x="7810344" y="4387448"/>
            <a:ext cx="3207606" cy="1607884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4B17F-28DB-4023-AA5B-95C60A1BED05}"/>
              </a:ext>
            </a:extLst>
          </p:cNvPr>
          <p:cNvSpPr txBox="1"/>
          <p:nvPr/>
        </p:nvSpPr>
        <p:spPr>
          <a:xfrm>
            <a:off x="1693496" y="4593835"/>
            <a:ext cx="1719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UP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95B89-22C9-4CA6-83BB-5AFF192252A8}"/>
              </a:ext>
            </a:extLst>
          </p:cNvPr>
          <p:cNvSpPr txBox="1"/>
          <p:nvPr/>
        </p:nvSpPr>
        <p:spPr>
          <a:xfrm>
            <a:off x="8778833" y="4593835"/>
            <a:ext cx="1719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DOWN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353351-A1F9-40F9-9657-9BF8C2330F93}"/>
              </a:ext>
            </a:extLst>
          </p:cNvPr>
          <p:cNvSpPr/>
          <p:nvPr/>
        </p:nvSpPr>
        <p:spPr>
          <a:xfrm>
            <a:off x="1202741" y="5873878"/>
            <a:ext cx="9815209" cy="17509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7254140-8CEA-4641-B3DB-96DC791513FF}"/>
              </a:ext>
            </a:extLst>
          </p:cNvPr>
          <p:cNvSpPr/>
          <p:nvPr/>
        </p:nvSpPr>
        <p:spPr>
          <a:xfrm>
            <a:off x="5526649" y="6031829"/>
            <a:ext cx="1138701" cy="65820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1">
            <a:extLst>
              <a:ext uri="{FF2B5EF4-FFF2-40B4-BE49-F238E27FC236}">
                <a16:creationId xmlns:a16="http://schemas.microsoft.com/office/drawing/2014/main" id="{6C4C4DD8-2309-4E55-AE98-FAC6485C6CAF}"/>
              </a:ext>
            </a:extLst>
          </p:cNvPr>
          <p:cNvSpPr/>
          <p:nvPr/>
        </p:nvSpPr>
        <p:spPr>
          <a:xfrm>
            <a:off x="1530249" y="3506180"/>
            <a:ext cx="2303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전망에 </a:t>
            </a:r>
            <a:r>
              <a:rPr lang="ko-KR" altLang="en-US" sz="1600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빨간 소</a:t>
            </a:r>
            <a:r>
              <a:rPr lang="ko-KR" altLang="en-US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 있으면 상승 예측</a:t>
            </a:r>
            <a:endParaRPr lang="en-US" altLang="ko-KR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2" name="직사각형 1">
            <a:extLst>
              <a:ext uri="{FF2B5EF4-FFF2-40B4-BE49-F238E27FC236}">
                <a16:creationId xmlns:a16="http://schemas.microsoft.com/office/drawing/2014/main" id="{DC27E9AF-0CB1-45E8-925E-2A574CA0268E}"/>
              </a:ext>
            </a:extLst>
          </p:cNvPr>
          <p:cNvSpPr/>
          <p:nvPr/>
        </p:nvSpPr>
        <p:spPr>
          <a:xfrm>
            <a:off x="8320286" y="3506180"/>
            <a:ext cx="2303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전망에 </a:t>
            </a:r>
            <a:r>
              <a:rPr lang="ko-KR" altLang="en-US" sz="1600" dirty="0">
                <a:solidFill>
                  <a:schemeClr val="tx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파란 곰</a:t>
            </a:r>
            <a:r>
              <a:rPr lang="ko-KR" altLang="en-US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 있으면 하락 예측</a:t>
            </a:r>
            <a:endParaRPr lang="en-US" altLang="ko-KR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19BB6F-54DD-458E-AC07-F72903C6B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Crawling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B5BD56-8840-4AF6-87E0-A95F713C7E96}"/>
              </a:ext>
            </a:extLst>
          </p:cNvPr>
          <p:cNvSpPr/>
          <p:nvPr/>
        </p:nvSpPr>
        <p:spPr>
          <a:xfrm>
            <a:off x="7331978" y="2076055"/>
            <a:ext cx="3849057" cy="487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EFDF7155-707A-4D31-919C-7E01659D2752}"/>
              </a:ext>
            </a:extLst>
          </p:cNvPr>
          <p:cNvSpPr/>
          <p:nvPr/>
        </p:nvSpPr>
        <p:spPr>
          <a:xfrm>
            <a:off x="7331978" y="3787559"/>
            <a:ext cx="3849057" cy="3864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59D36-90F7-4923-9101-20F95DBEB9D7}"/>
              </a:ext>
            </a:extLst>
          </p:cNvPr>
          <p:cNvSpPr txBox="1"/>
          <p:nvPr/>
        </p:nvSpPr>
        <p:spPr>
          <a:xfrm>
            <a:off x="7125775" y="2101789"/>
            <a:ext cx="405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일반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BeautifulSoup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로는 접근이 불가능 하기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떄문에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Selenium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을 이용하여 사이트 접근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0714C-2C12-4A88-90F8-4EC0A50108E9}"/>
              </a:ext>
            </a:extLst>
          </p:cNvPr>
          <p:cNvSpPr txBox="1"/>
          <p:nvPr/>
        </p:nvSpPr>
        <p:spPr>
          <a:xfrm>
            <a:off x="7125775" y="3813293"/>
            <a:ext cx="4055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BeautifulSoup</a:t>
            </a:r>
            <a:r>
              <a:rPr lang="ko-KR" altLang="en-US" sz="1200" dirty="0">
                <a:solidFill>
                  <a:schemeClr val="bg1"/>
                </a:solidFill>
              </a:rPr>
              <a:t>를 사용하여 원하는 정보 추출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567A2C-B473-48D3-ACE8-7513B140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84" y="2081133"/>
            <a:ext cx="5038322" cy="28340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B77D16-650F-47B7-8F74-14D804B6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9" y="995481"/>
            <a:ext cx="2671588" cy="7242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F304E2-CC17-47A0-9D4A-5A1B13F87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17" y="2572953"/>
            <a:ext cx="2761395" cy="9708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52D4C6-3457-4833-97A5-879911F4B8D0}"/>
              </a:ext>
            </a:extLst>
          </p:cNvPr>
          <p:cNvSpPr txBox="1"/>
          <p:nvPr/>
        </p:nvSpPr>
        <p:spPr>
          <a:xfrm>
            <a:off x="1315684" y="5995271"/>
            <a:ext cx="502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https://github.com/winston1214/INU/blob/master/Introduction_to_Bigdata/investing_crawling.py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2FD2B-96FC-45D0-884B-D58457920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490" y="4301067"/>
            <a:ext cx="2199716" cy="24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Stock Price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EED5C0-49E3-42F5-B39B-7C5A0624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90" y="1305384"/>
            <a:ext cx="3850504" cy="377545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457F51C-F809-4560-A900-660A42D25775}"/>
              </a:ext>
            </a:extLst>
          </p:cNvPr>
          <p:cNvSpPr txBox="1"/>
          <p:nvPr/>
        </p:nvSpPr>
        <p:spPr>
          <a:xfrm>
            <a:off x="997355" y="833818"/>
            <a:ext cx="25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주가 데이터 다운로드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5A1BE5-5EAC-4AAA-AF1A-5A864F2E77AA}"/>
              </a:ext>
            </a:extLst>
          </p:cNvPr>
          <p:cNvSpPr txBox="1"/>
          <p:nvPr/>
        </p:nvSpPr>
        <p:spPr>
          <a:xfrm>
            <a:off x="1079339" y="5289219"/>
            <a:ext cx="25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By investing.com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1C5575-33EE-4F83-A3C0-FF8D531EA6CF}"/>
              </a:ext>
            </a:extLst>
          </p:cNvPr>
          <p:cNvSpPr txBox="1"/>
          <p:nvPr/>
        </p:nvSpPr>
        <p:spPr>
          <a:xfrm>
            <a:off x="4476471" y="1639821"/>
            <a:ext cx="319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다운로드가 </a:t>
            </a:r>
            <a:r>
              <a:rPr lang="ko-KR" altLang="en-US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 달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단위로 제공되기 때문에 </a:t>
            </a:r>
            <a:r>
              <a:rPr lang="ko-KR" altLang="en-US" dirty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결합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필요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B3049-9A2B-4DEF-8D09-C0BF92BF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317" y="3030471"/>
            <a:ext cx="4324350" cy="3600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B34F42-9D98-4EB4-A43D-DDDF8DD6A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17" y="1624776"/>
            <a:ext cx="2904380" cy="1390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F33EAC-0C01-4744-8C4D-15309AF88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00" y="3238943"/>
            <a:ext cx="2285310" cy="14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19BB6F-54DD-458E-AC07-F72903C6B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Naver</a:t>
            </a:r>
            <a:r>
              <a:rPr lang="en-US" altLang="ko-KR" dirty="0"/>
              <a:t> News Crawling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3D6491-635C-48EF-875A-A284DBE0B65B}"/>
              </a:ext>
            </a:extLst>
          </p:cNvPr>
          <p:cNvGrpSpPr/>
          <p:nvPr/>
        </p:nvGrpSpPr>
        <p:grpSpPr>
          <a:xfrm>
            <a:off x="6818561" y="2728996"/>
            <a:ext cx="4055260" cy="386429"/>
            <a:chOff x="6885673" y="2972737"/>
            <a:chExt cx="4055260" cy="386429"/>
          </a:xfrm>
        </p:grpSpPr>
        <p:sp>
          <p:nvSpPr>
            <p:cNvPr id="6" name="Rectangle 17">
              <a:extLst>
                <a:ext uri="{FF2B5EF4-FFF2-40B4-BE49-F238E27FC236}">
                  <a16:creationId xmlns:a16="http://schemas.microsoft.com/office/drawing/2014/main" id="{EFDF7155-707A-4D31-919C-7E01659D2752}"/>
                </a:ext>
              </a:extLst>
            </p:cNvPr>
            <p:cNvSpPr/>
            <p:nvPr/>
          </p:nvSpPr>
          <p:spPr>
            <a:xfrm>
              <a:off x="7091876" y="2972737"/>
              <a:ext cx="3849057" cy="38642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90714C-2C12-4A88-90F8-4EC0A50108E9}"/>
                </a:ext>
              </a:extLst>
            </p:cNvPr>
            <p:cNvSpPr txBox="1"/>
            <p:nvPr/>
          </p:nvSpPr>
          <p:spPr>
            <a:xfrm>
              <a:off x="6885673" y="2998471"/>
              <a:ext cx="4055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</a:rPr>
                <a:t>BeautifulSoup</a:t>
              </a:r>
              <a:r>
                <a:rPr lang="ko-KR" altLang="en-US" sz="1200" dirty="0">
                  <a:solidFill>
                    <a:schemeClr val="bg1"/>
                  </a:solidFill>
                </a:rPr>
                <a:t>를 사용하여 원하는 정보 추출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2F304E2-CC17-47A0-9D4A-5A1B13F8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15" y="1758131"/>
            <a:ext cx="2761395" cy="9708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52D4C6-3457-4833-97A5-879911F4B8D0}"/>
              </a:ext>
            </a:extLst>
          </p:cNvPr>
          <p:cNvSpPr txBox="1"/>
          <p:nvPr/>
        </p:nvSpPr>
        <p:spPr>
          <a:xfrm>
            <a:off x="1315684" y="5995271"/>
            <a:ext cx="502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https://github.com/winston1214/project/tree/master/Keyword_Search_News_Crawling_Machine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2EA37-ACD7-4987-B43A-847822C0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1" y="2024679"/>
            <a:ext cx="5272489" cy="2965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C9AC6-507C-4FE3-8F46-B66A95A2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252" y="4062570"/>
            <a:ext cx="1674619" cy="18557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3BD2BF-FF47-4EDA-A4F4-8C0410D2B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171" y="3423371"/>
            <a:ext cx="2020020" cy="32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766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9685</TotalTime>
  <Words>1139</Words>
  <Application>Microsoft Office PowerPoint</Application>
  <PresentationFormat>와이드스크린</PresentationFormat>
  <Paragraphs>297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Arial Unicode MS</vt:lpstr>
      <vt:lpstr>경기천년제목 Bold</vt:lpstr>
      <vt:lpstr>경기천년제목V Bold</vt:lpstr>
      <vt:lpstr>맑은 고딕</vt:lpstr>
      <vt:lpstr>Arial</vt:lpstr>
      <vt:lpstr>Bell MT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김영민</cp:lastModifiedBy>
  <cp:revision>194</cp:revision>
  <dcterms:created xsi:type="dcterms:W3CDTF">2020-01-20T05:08:25Z</dcterms:created>
  <dcterms:modified xsi:type="dcterms:W3CDTF">2021-12-01T09:44:53Z</dcterms:modified>
</cp:coreProperties>
</file>